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201_49241555.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 id="2147483908" r:id="rId2"/>
  </p:sldMasterIdLst>
  <p:notesMasterIdLst>
    <p:notesMasterId r:id="rId21"/>
  </p:notesMasterIdLst>
  <p:handoutMasterIdLst>
    <p:handoutMasterId r:id="rId22"/>
  </p:handoutMasterIdLst>
  <p:sldIdLst>
    <p:sldId id="256" r:id="rId3"/>
    <p:sldId id="500" r:id="rId4"/>
    <p:sldId id="3067" r:id="rId5"/>
    <p:sldId id="3065" r:id="rId6"/>
    <p:sldId id="3071" r:id="rId7"/>
    <p:sldId id="299" r:id="rId8"/>
    <p:sldId id="507" r:id="rId9"/>
    <p:sldId id="317" r:id="rId10"/>
    <p:sldId id="319" r:id="rId11"/>
    <p:sldId id="318" r:id="rId12"/>
    <p:sldId id="353" r:id="rId13"/>
    <p:sldId id="495" r:id="rId14"/>
    <p:sldId id="3064" r:id="rId15"/>
    <p:sldId id="509" r:id="rId16"/>
    <p:sldId id="513" r:id="rId17"/>
    <p:sldId id="514" r:id="rId18"/>
    <p:sldId id="515" r:id="rId19"/>
    <p:sldId id="516" r:id="rId20"/>
  </p:sldIdLst>
  <p:sldSz cx="12192000" cy="6858000"/>
  <p:notesSz cx="7010400" cy="9296400"/>
  <p:custDataLst>
    <p:tags r:id="rId23"/>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8FB7A8-051C-18C0-1C73-CAA5BA8FC840}" name="DiMartino, Melanie L." initials="DL" userId="S::mdim0003@shands.ufl.edu::ebb8d673-a1d6-44f1-8404-1496a9cf01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ephard, Janice E." initials="" lastIdx="1" clrIdx="0"/>
  <p:cmAuthor id="2" name="DiMartino, Melanie L." initials="DML" lastIdx="1" clrIdx="1">
    <p:extLst>
      <p:ext uri="{19B8F6BF-5375-455C-9EA6-DF929625EA0E}">
        <p15:presenceInfo xmlns:p15="http://schemas.microsoft.com/office/powerpoint/2012/main" userId="S-1-5-21-613904103-1672691583-315576832-11493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7021"/>
    <a:srgbClr val="005496"/>
    <a:srgbClr val="F1F4FA"/>
    <a:srgbClr val="F6DED5"/>
    <a:srgbClr val="B75020"/>
    <a:srgbClr val="162C55"/>
    <a:srgbClr val="FFFFFF"/>
    <a:srgbClr val="C0504D"/>
    <a:srgbClr val="EF6E2D"/>
    <a:srgbClr val="1553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02" autoAdjust="0"/>
    <p:restoredTop sz="94660"/>
  </p:normalViewPr>
  <p:slideViewPr>
    <p:cSldViewPr snapToGrid="0">
      <p:cViewPr varScale="1">
        <p:scale>
          <a:sx n="103" d="100"/>
          <a:sy n="103" d="100"/>
        </p:scale>
        <p:origin x="114" y="486"/>
      </p:cViewPr>
      <p:guideLst>
        <p:guide orient="horz" pos="2160"/>
        <p:guide pos="3841"/>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Martino, Melanie L." userId="S::mdim0003@shands.ufl.edu::ebb8d673-a1d6-44f1-8404-1496a9cf0177" providerId="AD" clId="Web-{FEA13B8E-9C97-C8A8-9685-1CCC3B1A25A8}"/>
    <pc:docChg chg="addSld delSld modSld sldOrd">
      <pc:chgData name="DiMartino, Melanie L." userId="S::mdim0003@shands.ufl.edu::ebb8d673-a1d6-44f1-8404-1496a9cf0177" providerId="AD" clId="Web-{FEA13B8E-9C97-C8A8-9685-1CCC3B1A25A8}" dt="2024-10-14T15:58:25.892" v="353"/>
      <pc:docMkLst>
        <pc:docMk/>
      </pc:docMkLst>
      <pc:sldChg chg="modSp">
        <pc:chgData name="DiMartino, Melanie L." userId="S::mdim0003@shands.ufl.edu::ebb8d673-a1d6-44f1-8404-1496a9cf0177" providerId="AD" clId="Web-{FEA13B8E-9C97-C8A8-9685-1CCC3B1A25A8}" dt="2024-10-14T15:44:33.305" v="285" actId="1076"/>
        <pc:sldMkLst>
          <pc:docMk/>
          <pc:sldMk cId="0" sldId="256"/>
        </pc:sldMkLst>
        <pc:spChg chg="mod">
          <ac:chgData name="DiMartino, Melanie L." userId="S::mdim0003@shands.ufl.edu::ebb8d673-a1d6-44f1-8404-1496a9cf0177" providerId="AD" clId="Web-{FEA13B8E-9C97-C8A8-9685-1CCC3B1A25A8}" dt="2024-10-14T15:32:40.770" v="213" actId="14100"/>
          <ac:spMkLst>
            <pc:docMk/>
            <pc:sldMk cId="0" sldId="256"/>
            <ac:spMk id="4109" creationId="{25A9DCF8-0581-4549-B265-4E5CA3AECB7F}"/>
          </ac:spMkLst>
        </pc:spChg>
        <pc:spChg chg="mod">
          <ac:chgData name="DiMartino, Melanie L." userId="S::mdim0003@shands.ufl.edu::ebb8d673-a1d6-44f1-8404-1496a9cf0177" providerId="AD" clId="Web-{FEA13B8E-9C97-C8A8-9685-1CCC3B1A25A8}" dt="2024-10-14T14:25:02.628" v="67"/>
          <ac:spMkLst>
            <pc:docMk/>
            <pc:sldMk cId="0" sldId="256"/>
            <ac:spMk id="6152" creationId="{664D9DCB-8C02-4C75-AC2F-C94F857CD0AE}"/>
          </ac:spMkLst>
        </pc:spChg>
        <pc:spChg chg="mod">
          <ac:chgData name="DiMartino, Melanie L." userId="S::mdim0003@shands.ufl.edu::ebb8d673-a1d6-44f1-8404-1496a9cf0177" providerId="AD" clId="Web-{FEA13B8E-9C97-C8A8-9685-1CCC3B1A25A8}" dt="2024-10-14T14:25:15.754" v="71"/>
          <ac:spMkLst>
            <pc:docMk/>
            <pc:sldMk cId="0" sldId="256"/>
            <ac:spMk id="6154" creationId="{00D7B8F0-CF8E-4513-A7A4-D333D041666A}"/>
          </ac:spMkLst>
        </pc:spChg>
        <pc:picChg chg="mod modCrop">
          <ac:chgData name="DiMartino, Melanie L." userId="S::mdim0003@shands.ufl.edu::ebb8d673-a1d6-44f1-8404-1496a9cf0177" providerId="AD" clId="Web-{FEA13B8E-9C97-C8A8-9685-1CCC3B1A25A8}" dt="2024-10-14T15:29:01.592" v="175"/>
          <ac:picMkLst>
            <pc:docMk/>
            <pc:sldMk cId="0" sldId="256"/>
            <ac:picMk id="6148" creationId="{C8F9FEA2-2961-4414-ACE8-275C661195A4}"/>
          </ac:picMkLst>
        </pc:picChg>
        <pc:picChg chg="mod modCrop">
          <ac:chgData name="DiMartino, Melanie L." userId="S::mdim0003@shands.ufl.edu::ebb8d673-a1d6-44f1-8404-1496a9cf0177" providerId="AD" clId="Web-{FEA13B8E-9C97-C8A8-9685-1CCC3B1A25A8}" dt="2024-10-14T15:44:33.305" v="285" actId="1076"/>
          <ac:picMkLst>
            <pc:docMk/>
            <pc:sldMk cId="0" sldId="256"/>
            <ac:picMk id="6153" creationId="{D997828A-4F63-49F5-8837-834857A85DE3}"/>
          </ac:picMkLst>
        </pc:picChg>
        <pc:picChg chg="mod modCrop">
          <ac:chgData name="DiMartino, Melanie L." userId="S::mdim0003@shands.ufl.edu::ebb8d673-a1d6-44f1-8404-1496a9cf0177" providerId="AD" clId="Web-{FEA13B8E-9C97-C8A8-9685-1CCC3B1A25A8}" dt="2024-10-14T15:27:15.261" v="143"/>
          <ac:picMkLst>
            <pc:docMk/>
            <pc:sldMk cId="0" sldId="256"/>
            <ac:picMk id="6156" creationId="{FE840EB9-D075-4851-AD7D-AC4B2893EA47}"/>
          </ac:picMkLst>
        </pc:picChg>
      </pc:sldChg>
      <pc:sldChg chg="modSp modNotes">
        <pc:chgData name="DiMartino, Melanie L." userId="S::mdim0003@shands.ufl.edu::ebb8d673-a1d6-44f1-8404-1496a9cf0177" providerId="AD" clId="Web-{FEA13B8E-9C97-C8A8-9685-1CCC3B1A25A8}" dt="2024-10-14T15:31:28.065" v="200" actId="1076"/>
        <pc:sldMkLst>
          <pc:docMk/>
          <pc:sldMk cId="4271769278" sldId="299"/>
        </pc:sldMkLst>
        <pc:spChg chg="mod">
          <ac:chgData name="DiMartino, Melanie L." userId="S::mdim0003@shands.ufl.edu::ebb8d673-a1d6-44f1-8404-1496a9cf0177" providerId="AD" clId="Web-{FEA13B8E-9C97-C8A8-9685-1CCC3B1A25A8}" dt="2024-10-14T15:31:28.065" v="200" actId="1076"/>
          <ac:spMkLst>
            <pc:docMk/>
            <pc:sldMk cId="4271769278" sldId="299"/>
            <ac:spMk id="7" creationId="{454D4EE2-479A-4148-A543-2557A20A852A}"/>
          </ac:spMkLst>
        </pc:spChg>
      </pc:sldChg>
      <pc:sldChg chg="addSp delSp modSp new">
        <pc:chgData name="DiMartino, Melanie L." userId="S::mdim0003@shands.ufl.edu::ebb8d673-a1d6-44f1-8404-1496a9cf0177" providerId="AD" clId="Web-{FEA13B8E-9C97-C8A8-9685-1CCC3B1A25A8}" dt="2024-10-14T14:24:54.050" v="66"/>
        <pc:sldMkLst>
          <pc:docMk/>
          <pc:sldMk cId="550200315" sldId="500"/>
        </pc:sldMkLst>
        <pc:spChg chg="add mod">
          <ac:chgData name="DiMartino, Melanie L." userId="S::mdim0003@shands.ufl.edu::ebb8d673-a1d6-44f1-8404-1496a9cf0177" providerId="AD" clId="Web-{FEA13B8E-9C97-C8A8-9685-1CCC3B1A25A8}" dt="2024-10-14T14:21:47.747" v="51" actId="1076"/>
          <ac:spMkLst>
            <pc:docMk/>
            <pc:sldMk cId="550200315" sldId="500"/>
            <ac:spMk id="40" creationId="{B4E2FF74-C447-B1C0-800B-E177F4B64DE7}"/>
          </ac:spMkLst>
        </pc:spChg>
        <pc:graphicFrameChg chg="add modGraphic">
          <ac:chgData name="DiMartino, Melanie L." userId="S::mdim0003@shands.ufl.edu::ebb8d673-a1d6-44f1-8404-1496a9cf0177" providerId="AD" clId="Web-{FEA13B8E-9C97-C8A8-9685-1CCC3B1A25A8}" dt="2024-10-14T14:24:54.050" v="66"/>
          <ac:graphicFrameMkLst>
            <pc:docMk/>
            <pc:sldMk cId="550200315" sldId="500"/>
            <ac:graphicFrameMk id="6" creationId="{36BDFC91-B35D-061F-BF48-BFCFCB96FEF3}"/>
          </ac:graphicFrameMkLst>
        </pc:graphicFrameChg>
        <pc:picChg chg="add mod ord">
          <ac:chgData name="DiMartino, Melanie L." userId="S::mdim0003@shands.ufl.edu::ebb8d673-a1d6-44f1-8404-1496a9cf0177" providerId="AD" clId="Web-{FEA13B8E-9C97-C8A8-9685-1CCC3B1A25A8}" dt="2024-10-14T14:21:45.309" v="50" actId="1076"/>
          <ac:picMkLst>
            <pc:docMk/>
            <pc:sldMk cId="550200315" sldId="500"/>
            <ac:picMk id="42" creationId="{21592B69-53B6-EAB8-0DF4-409C3769AD62}"/>
          </ac:picMkLst>
        </pc:picChg>
      </pc:sldChg>
    </pc:docChg>
  </pc:docChgLst>
  <pc:docChgLst>
    <pc:chgData name="DiMartino, Melanie L." userId="S::mdim0003@shands.ufl.edu::ebb8d673-a1d6-44f1-8404-1496a9cf0177" providerId="AD" clId="Web-{8F5D9C56-D25A-DFF3-875E-08D1100A2FDB}"/>
    <pc:docChg chg="addSld delSld modSld">
      <pc:chgData name="DiMartino, Melanie L." userId="S::mdim0003@shands.ufl.edu::ebb8d673-a1d6-44f1-8404-1496a9cf0177" providerId="AD" clId="Web-{8F5D9C56-D25A-DFF3-875E-08D1100A2FDB}" dt="2024-10-28T19:19:18.908" v="31"/>
      <pc:docMkLst>
        <pc:docMk/>
      </pc:docMkLst>
      <pc:sldChg chg="delSp modSp del">
        <pc:chgData name="DiMartino, Melanie L." userId="S::mdim0003@shands.ufl.edu::ebb8d673-a1d6-44f1-8404-1496a9cf0177" providerId="AD" clId="Web-{8F5D9C56-D25A-DFF3-875E-08D1100A2FDB}" dt="2024-10-28T19:05:50.069" v="10"/>
        <pc:sldMkLst>
          <pc:docMk/>
          <pc:sldMk cId="3041918081" sldId="3066"/>
        </pc:sldMkLst>
        <pc:spChg chg="mod">
          <ac:chgData name="DiMartino, Melanie L." userId="S::mdim0003@shands.ufl.edu::ebb8d673-a1d6-44f1-8404-1496a9cf0177" providerId="AD" clId="Web-{8F5D9C56-D25A-DFF3-875E-08D1100A2FDB}" dt="2024-10-28T19:04:04.816" v="2" actId="14100"/>
          <ac:spMkLst>
            <pc:docMk/>
            <pc:sldMk cId="3041918081" sldId="3066"/>
            <ac:spMk id="2" creationId="{D79D36EA-C003-A5C6-2E4F-A6E3740435BB}"/>
          </ac:spMkLst>
        </pc:spChg>
        <pc:picChg chg="del">
          <ac:chgData name="DiMartino, Melanie L." userId="S::mdim0003@shands.ufl.edu::ebb8d673-a1d6-44f1-8404-1496a9cf0177" providerId="AD" clId="Web-{8F5D9C56-D25A-DFF3-875E-08D1100A2FDB}" dt="2024-10-28T19:03:56.691" v="0"/>
          <ac:picMkLst>
            <pc:docMk/>
            <pc:sldMk cId="3041918081" sldId="3066"/>
            <ac:picMk id="23" creationId="{593E5391-1F1F-2FCF-AAB2-ACBE764EC81C}"/>
          </ac:picMkLst>
        </pc:picChg>
      </pc:sldChg>
      <pc:sldChg chg="addSp delSp modSp new mod setBg">
        <pc:chgData name="DiMartino, Melanie L." userId="S::mdim0003@shands.ufl.edu::ebb8d673-a1d6-44f1-8404-1496a9cf0177" providerId="AD" clId="Web-{8F5D9C56-D25A-DFF3-875E-08D1100A2FDB}" dt="2024-10-28T19:17:16.138" v="17"/>
        <pc:sldMkLst>
          <pc:docMk/>
          <pc:sldMk cId="2930338857" sldId="3068"/>
        </pc:sldMkLst>
        <pc:spChg chg="mod">
          <ac:chgData name="DiMartino, Melanie L." userId="S::mdim0003@shands.ufl.edu::ebb8d673-a1d6-44f1-8404-1496a9cf0177" providerId="AD" clId="Web-{8F5D9C56-D25A-DFF3-875E-08D1100A2FDB}" dt="2024-10-28T19:17:16.138" v="17"/>
          <ac:spMkLst>
            <pc:docMk/>
            <pc:sldMk cId="2930338857" sldId="3068"/>
            <ac:spMk id="2" creationId="{5EA20874-43CD-8821-B4B5-AD6C560F5E18}"/>
          </ac:spMkLst>
        </pc:spChg>
        <pc:spChg chg="del mod">
          <ac:chgData name="DiMartino, Melanie L." userId="S::mdim0003@shands.ufl.edu::ebb8d673-a1d6-44f1-8404-1496a9cf0177" providerId="AD" clId="Web-{8F5D9C56-D25A-DFF3-875E-08D1100A2FDB}" dt="2024-10-28T19:17:16.138" v="17"/>
          <ac:spMkLst>
            <pc:docMk/>
            <pc:sldMk cId="2930338857" sldId="3068"/>
            <ac:spMk id="3" creationId="{51DA9AF7-43B5-3429-914B-AF9A6DCFAE76}"/>
          </ac:spMkLst>
        </pc:spChg>
        <pc:spChg chg="mod">
          <ac:chgData name="DiMartino, Melanie L." userId="S::mdim0003@shands.ufl.edu::ebb8d673-a1d6-44f1-8404-1496a9cf0177" providerId="AD" clId="Web-{8F5D9C56-D25A-DFF3-875E-08D1100A2FDB}" dt="2024-10-28T19:17:16.138" v="17"/>
          <ac:spMkLst>
            <pc:docMk/>
            <pc:sldMk cId="2930338857" sldId="3068"/>
            <ac:spMk id="4" creationId="{70BD28D4-08B7-D253-225D-18C87F533C10}"/>
          </ac:spMkLst>
        </pc:spChg>
        <pc:spChg chg="add">
          <ac:chgData name="DiMartino, Melanie L." userId="S::mdim0003@shands.ufl.edu::ebb8d673-a1d6-44f1-8404-1496a9cf0177" providerId="AD" clId="Web-{8F5D9C56-D25A-DFF3-875E-08D1100A2FDB}" dt="2024-10-28T19:17:16.138" v="17"/>
          <ac:spMkLst>
            <pc:docMk/>
            <pc:sldMk cId="2930338857" sldId="3068"/>
            <ac:spMk id="10" creationId="{BACC6370-2D7E-4714-9D71-7542949D7D5D}"/>
          </ac:spMkLst>
        </pc:spChg>
        <pc:spChg chg="add">
          <ac:chgData name="DiMartino, Melanie L." userId="S::mdim0003@shands.ufl.edu::ebb8d673-a1d6-44f1-8404-1496a9cf0177" providerId="AD" clId="Web-{8F5D9C56-D25A-DFF3-875E-08D1100A2FDB}" dt="2024-10-28T19:17:16.138" v="17"/>
          <ac:spMkLst>
            <pc:docMk/>
            <pc:sldMk cId="2930338857" sldId="3068"/>
            <ac:spMk id="12" creationId="{F68B3F68-107C-434F-AA38-110D5EA91B85}"/>
          </ac:spMkLst>
        </pc:spChg>
        <pc:spChg chg="add">
          <ac:chgData name="DiMartino, Melanie L." userId="S::mdim0003@shands.ufl.edu::ebb8d673-a1d6-44f1-8404-1496a9cf0177" providerId="AD" clId="Web-{8F5D9C56-D25A-DFF3-875E-08D1100A2FDB}" dt="2024-10-28T19:17:16.138" v="17"/>
          <ac:spMkLst>
            <pc:docMk/>
            <pc:sldMk cId="2930338857" sldId="3068"/>
            <ac:spMk id="14" creationId="{AAD0DBB9-1A4B-4391-81D4-CB19F9AB918A}"/>
          </ac:spMkLst>
        </pc:spChg>
        <pc:spChg chg="add">
          <ac:chgData name="DiMartino, Melanie L." userId="S::mdim0003@shands.ufl.edu::ebb8d673-a1d6-44f1-8404-1496a9cf0177" providerId="AD" clId="Web-{8F5D9C56-D25A-DFF3-875E-08D1100A2FDB}" dt="2024-10-28T19:17:16.138" v="17"/>
          <ac:spMkLst>
            <pc:docMk/>
            <pc:sldMk cId="2930338857" sldId="3068"/>
            <ac:spMk id="16" creationId="{063BBA22-50EA-4C4D-BE05-F1CE4E63AA56}"/>
          </ac:spMkLst>
        </pc:spChg>
        <pc:graphicFrameChg chg="add">
          <ac:chgData name="DiMartino, Melanie L." userId="S::mdim0003@shands.ufl.edu::ebb8d673-a1d6-44f1-8404-1496a9cf0177" providerId="AD" clId="Web-{8F5D9C56-D25A-DFF3-875E-08D1100A2FDB}" dt="2024-10-28T19:17:16.138" v="17"/>
          <ac:graphicFrameMkLst>
            <pc:docMk/>
            <pc:sldMk cId="2930338857" sldId="3068"/>
            <ac:graphicFrameMk id="6" creationId="{0A7A8617-0C87-20F6-277F-3E5DE4850E50}"/>
          </ac:graphicFrameMkLst>
        </pc:graphicFrameChg>
      </pc:sldChg>
      <pc:sldChg chg="addSp delSp modSp new">
        <pc:chgData name="DiMartino, Melanie L." userId="S::mdim0003@shands.ufl.edu::ebb8d673-a1d6-44f1-8404-1496a9cf0177" providerId="AD" clId="Web-{8F5D9C56-D25A-DFF3-875E-08D1100A2FDB}" dt="2024-10-28T19:19:18.908" v="31"/>
        <pc:sldMkLst>
          <pc:docMk/>
          <pc:sldMk cId="1668201313" sldId="3069"/>
        </pc:sldMkLst>
        <pc:spChg chg="mod">
          <ac:chgData name="DiMartino, Melanie L." userId="S::mdim0003@shands.ufl.edu::ebb8d673-a1d6-44f1-8404-1496a9cf0177" providerId="AD" clId="Web-{8F5D9C56-D25A-DFF3-875E-08D1100A2FDB}" dt="2024-10-28T19:18:29.328" v="22" actId="20577"/>
          <ac:spMkLst>
            <pc:docMk/>
            <pc:sldMk cId="1668201313" sldId="3069"/>
            <ac:spMk id="2" creationId="{2A38C2DF-A1C7-55D3-D949-83C99D90D0FA}"/>
          </ac:spMkLst>
        </pc:spChg>
        <pc:spChg chg="add del">
          <ac:chgData name="DiMartino, Melanie L." userId="S::mdim0003@shands.ufl.edu::ebb8d673-a1d6-44f1-8404-1496a9cf0177" providerId="AD" clId="Web-{8F5D9C56-D25A-DFF3-875E-08D1100A2FDB}" dt="2024-10-28T19:19:04.861" v="25"/>
          <ac:spMkLst>
            <pc:docMk/>
            <pc:sldMk cId="1668201313" sldId="3069"/>
            <ac:spMk id="3" creationId="{431E9207-AE34-BB73-0188-888C5D8639CE}"/>
          </ac:spMkLst>
        </pc:spChg>
        <pc:graphicFrameChg chg="add del mod ord modGraphic">
          <ac:chgData name="DiMartino, Melanie L." userId="S::mdim0003@shands.ufl.edu::ebb8d673-a1d6-44f1-8404-1496a9cf0177" providerId="AD" clId="Web-{8F5D9C56-D25A-DFF3-875E-08D1100A2FDB}" dt="2024-10-28T19:18:59.313" v="24"/>
          <ac:graphicFrameMkLst>
            <pc:docMk/>
            <pc:sldMk cId="1668201313" sldId="3069"/>
            <ac:graphicFrameMk id="7" creationId="{50492725-215E-47C6-EADB-6ADA3A00AC30}"/>
          </ac:graphicFrameMkLst>
        </pc:graphicFrameChg>
        <pc:graphicFrameChg chg="add mod ord modGraphic">
          <ac:chgData name="DiMartino, Melanie L." userId="S::mdim0003@shands.ufl.edu::ebb8d673-a1d6-44f1-8404-1496a9cf0177" providerId="AD" clId="Web-{8F5D9C56-D25A-DFF3-875E-08D1100A2FDB}" dt="2024-10-28T19:19:18.908" v="31"/>
          <ac:graphicFrameMkLst>
            <pc:docMk/>
            <pc:sldMk cId="1668201313" sldId="3069"/>
            <ac:graphicFrameMk id="8" creationId="{27DD2703-15FA-08AC-37FD-236DEF96F8D8}"/>
          </ac:graphicFrameMkLst>
        </pc:graphicFrameChg>
        <pc:picChg chg="add ord">
          <ac:chgData name="DiMartino, Melanie L." userId="S::mdim0003@shands.ufl.edu::ebb8d673-a1d6-44f1-8404-1496a9cf0177" providerId="AD" clId="Web-{8F5D9C56-D25A-DFF3-875E-08D1100A2FDB}" dt="2024-10-28T19:18:19.359" v="20"/>
          <ac:picMkLst>
            <pc:docMk/>
            <pc:sldMk cId="1668201313" sldId="3069"/>
            <ac:picMk id="6" creationId="{2B7BCBD2-14CE-6AB2-3382-B05DF6509D84}"/>
          </ac:picMkLst>
        </pc:picChg>
      </pc:sldChg>
    </pc:docChg>
  </pc:docChgLst>
  <pc:docChgLst>
    <pc:chgData name="DiMartino, Melanie L." userId="S::mdim0003@shands.ufl.edu::ebb8d673-a1d6-44f1-8404-1496a9cf0177" providerId="AD" clId="Web-{80767287-AF7B-7BA8-6629-E37C00720CC2}"/>
    <pc:docChg chg="mod addSld delSld modSld sldOrd">
      <pc:chgData name="DiMartino, Melanie L." userId="S::mdim0003@shands.ufl.edu::ebb8d673-a1d6-44f1-8404-1496a9cf0177" providerId="AD" clId="Web-{80767287-AF7B-7BA8-6629-E37C00720CC2}" dt="2024-10-15T15:50:56.892" v="1124" actId="20577"/>
      <pc:docMkLst>
        <pc:docMk/>
      </pc:docMkLst>
      <pc:sldChg chg="modSp">
        <pc:chgData name="DiMartino, Melanie L." userId="S::mdim0003@shands.ufl.edu::ebb8d673-a1d6-44f1-8404-1496a9cf0177" providerId="AD" clId="Web-{80767287-AF7B-7BA8-6629-E37C00720CC2}" dt="2024-10-15T13:56:42.902" v="837" actId="14100"/>
        <pc:sldMkLst>
          <pc:docMk/>
          <pc:sldMk cId="0" sldId="256"/>
        </pc:sldMkLst>
        <pc:spChg chg="mod">
          <ac:chgData name="DiMartino, Melanie L." userId="S::mdim0003@shands.ufl.edu::ebb8d673-a1d6-44f1-8404-1496a9cf0177" providerId="AD" clId="Web-{80767287-AF7B-7BA8-6629-E37C00720CC2}" dt="2024-10-15T13:56:42.902" v="837" actId="14100"/>
          <ac:spMkLst>
            <pc:docMk/>
            <pc:sldMk cId="0" sldId="256"/>
            <ac:spMk id="3" creationId="{7E685473-48E5-4292-AC17-951B05C201E5}"/>
          </ac:spMkLst>
        </pc:spChg>
      </pc:sldChg>
      <pc:sldChg chg="modSp">
        <pc:chgData name="DiMartino, Melanie L." userId="S::mdim0003@shands.ufl.edu::ebb8d673-a1d6-44f1-8404-1496a9cf0177" providerId="AD" clId="Web-{80767287-AF7B-7BA8-6629-E37C00720CC2}" dt="2024-10-14T18:37:23.770" v="47"/>
        <pc:sldMkLst>
          <pc:docMk/>
          <pc:sldMk cId="0" sldId="319"/>
        </pc:sldMkLst>
        <pc:spChg chg="mod">
          <ac:chgData name="DiMartino, Melanie L." userId="S::mdim0003@shands.ufl.edu::ebb8d673-a1d6-44f1-8404-1496a9cf0177" providerId="AD" clId="Web-{80767287-AF7B-7BA8-6629-E37C00720CC2}" dt="2024-10-14T18:37:13.160" v="40"/>
          <ac:spMkLst>
            <pc:docMk/>
            <pc:sldMk cId="0" sldId="319"/>
            <ac:spMk id="8" creationId="{57206301-FCDD-458E-9EBE-207DA1B4C9B0}"/>
          </ac:spMkLst>
        </pc:spChg>
        <pc:spChg chg="mod">
          <ac:chgData name="DiMartino, Melanie L." userId="S::mdim0003@shands.ufl.edu::ebb8d673-a1d6-44f1-8404-1496a9cf0177" providerId="AD" clId="Web-{80767287-AF7B-7BA8-6629-E37C00720CC2}" dt="2024-10-14T18:37:23.551" v="41"/>
          <ac:spMkLst>
            <pc:docMk/>
            <pc:sldMk cId="0" sldId="319"/>
            <ac:spMk id="13" creationId="{4899AE7A-6E7D-46EF-9464-A9B5C9E370B0}"/>
          </ac:spMkLst>
        </pc:spChg>
        <pc:spChg chg="mod">
          <ac:chgData name="DiMartino, Melanie L." userId="S::mdim0003@shands.ufl.edu::ebb8d673-a1d6-44f1-8404-1496a9cf0177" providerId="AD" clId="Web-{80767287-AF7B-7BA8-6629-E37C00720CC2}" dt="2024-10-14T18:37:23.551" v="42"/>
          <ac:spMkLst>
            <pc:docMk/>
            <pc:sldMk cId="0" sldId="319"/>
            <ac:spMk id="19" creationId="{82F4F90B-7CA9-4090-A268-F53194281A7F}"/>
          </ac:spMkLst>
        </pc:spChg>
        <pc:spChg chg="mod">
          <ac:chgData name="DiMartino, Melanie L." userId="S::mdim0003@shands.ufl.edu::ebb8d673-a1d6-44f1-8404-1496a9cf0177" providerId="AD" clId="Web-{80767287-AF7B-7BA8-6629-E37C00720CC2}" dt="2024-10-14T18:37:23.551" v="43"/>
          <ac:spMkLst>
            <pc:docMk/>
            <pc:sldMk cId="0" sldId="319"/>
            <ac:spMk id="20" creationId="{3BB6792D-79C2-4C92-8D8F-CBE70DF5E4A3}"/>
          </ac:spMkLst>
        </pc:spChg>
        <pc:spChg chg="mod">
          <ac:chgData name="DiMartino, Melanie L." userId="S::mdim0003@shands.ufl.edu::ebb8d673-a1d6-44f1-8404-1496a9cf0177" providerId="AD" clId="Web-{80767287-AF7B-7BA8-6629-E37C00720CC2}" dt="2024-10-14T18:37:23.551" v="44"/>
          <ac:spMkLst>
            <pc:docMk/>
            <pc:sldMk cId="0" sldId="319"/>
            <ac:spMk id="33" creationId="{637C34C5-6B96-4E12-B9A4-24FD0A1C5F2D}"/>
          </ac:spMkLst>
        </pc:spChg>
        <pc:spChg chg="mod">
          <ac:chgData name="DiMartino, Melanie L." userId="S::mdim0003@shands.ufl.edu::ebb8d673-a1d6-44f1-8404-1496a9cf0177" providerId="AD" clId="Web-{80767287-AF7B-7BA8-6629-E37C00720CC2}" dt="2024-10-14T18:37:23.551" v="45"/>
          <ac:spMkLst>
            <pc:docMk/>
            <pc:sldMk cId="0" sldId="319"/>
            <ac:spMk id="34" creationId="{D7176A98-47D2-44FF-9ED6-11803A72646B}"/>
          </ac:spMkLst>
        </pc:spChg>
        <pc:spChg chg="mod">
          <ac:chgData name="DiMartino, Melanie L." userId="S::mdim0003@shands.ufl.edu::ebb8d673-a1d6-44f1-8404-1496a9cf0177" providerId="AD" clId="Web-{80767287-AF7B-7BA8-6629-E37C00720CC2}" dt="2024-10-14T18:37:23.551" v="46"/>
          <ac:spMkLst>
            <pc:docMk/>
            <pc:sldMk cId="0" sldId="319"/>
            <ac:spMk id="35" creationId="{AD4E18B1-AEBD-46BA-A898-62702FB3944C}"/>
          </ac:spMkLst>
        </pc:spChg>
        <pc:spChg chg="mod">
          <ac:chgData name="DiMartino, Melanie L." userId="S::mdim0003@shands.ufl.edu::ebb8d673-a1d6-44f1-8404-1496a9cf0177" providerId="AD" clId="Web-{80767287-AF7B-7BA8-6629-E37C00720CC2}" dt="2024-10-14T18:37:23.770" v="47"/>
          <ac:spMkLst>
            <pc:docMk/>
            <pc:sldMk cId="0" sldId="319"/>
            <ac:spMk id="36" creationId="{4001F5EB-036C-44AC-828A-C3F90025E97C}"/>
          </ac:spMkLst>
        </pc:spChg>
      </pc:sldChg>
      <pc:sldChg chg="addSp delSp modSp">
        <pc:chgData name="DiMartino, Melanie L." userId="S::mdim0003@shands.ufl.edu::ebb8d673-a1d6-44f1-8404-1496a9cf0177" providerId="AD" clId="Web-{80767287-AF7B-7BA8-6629-E37C00720CC2}" dt="2024-10-14T18:35:15.142" v="33" actId="20577"/>
        <pc:sldMkLst>
          <pc:docMk/>
          <pc:sldMk cId="4074488520" sldId="353"/>
        </pc:sldMkLst>
        <pc:graphicFrameChg chg="modGraphic">
          <ac:chgData name="DiMartino, Melanie L." userId="S::mdim0003@shands.ufl.edu::ebb8d673-a1d6-44f1-8404-1496a9cf0177" providerId="AD" clId="Web-{80767287-AF7B-7BA8-6629-E37C00720CC2}" dt="2024-10-14T18:35:15.142" v="33" actId="20577"/>
          <ac:graphicFrameMkLst>
            <pc:docMk/>
            <pc:sldMk cId="4074488520" sldId="353"/>
            <ac:graphicFrameMk id="109" creationId="{CAF1416D-243F-1D20-5BE1-EC316B82DAA4}"/>
          </ac:graphicFrameMkLst>
        </pc:graphicFrameChg>
        <pc:picChg chg="add mod ord">
          <ac:chgData name="DiMartino, Melanie L." userId="S::mdim0003@shands.ufl.edu::ebb8d673-a1d6-44f1-8404-1496a9cf0177" providerId="AD" clId="Web-{80767287-AF7B-7BA8-6629-E37C00720CC2}" dt="2024-10-14T18:30:22.745" v="3" actId="14100"/>
          <ac:picMkLst>
            <pc:docMk/>
            <pc:sldMk cId="4074488520" sldId="353"/>
            <ac:picMk id="25" creationId="{037524F7-FE35-D1D6-75E9-E93EF712C0F9}"/>
          </ac:picMkLst>
        </pc:picChg>
      </pc:sldChg>
      <pc:sldChg chg="addSp delSp modSp new mod ord setBg modNotes">
        <pc:chgData name="DiMartino, Melanie L." userId="S::mdim0003@shands.ufl.edu::ebb8d673-a1d6-44f1-8404-1496a9cf0177" providerId="AD" clId="Web-{80767287-AF7B-7BA8-6629-E37C00720CC2}" dt="2024-10-15T14:41:17.471" v="1043" actId="1076"/>
        <pc:sldMkLst>
          <pc:docMk/>
          <pc:sldMk cId="2820660377" sldId="509"/>
        </pc:sldMkLst>
        <pc:spChg chg="mod">
          <ac:chgData name="DiMartino, Melanie L." userId="S::mdim0003@shands.ufl.edu::ebb8d673-a1d6-44f1-8404-1496a9cf0177" providerId="AD" clId="Web-{80767287-AF7B-7BA8-6629-E37C00720CC2}" dt="2024-10-15T14:41:12.096" v="1042" actId="14100"/>
          <ac:spMkLst>
            <pc:docMk/>
            <pc:sldMk cId="2820660377" sldId="509"/>
            <ac:spMk id="2" creationId="{E95A4B9C-E10A-8396-527C-3CAB51BDA766}"/>
          </ac:spMkLst>
        </pc:spChg>
        <pc:spChg chg="mod">
          <ac:chgData name="DiMartino, Melanie L." userId="S::mdim0003@shands.ufl.edu::ebb8d673-a1d6-44f1-8404-1496a9cf0177" providerId="AD" clId="Web-{80767287-AF7B-7BA8-6629-E37C00720CC2}" dt="2024-10-15T14:41:17.471" v="1043" actId="1076"/>
          <ac:spMkLst>
            <pc:docMk/>
            <pc:sldMk cId="2820660377" sldId="509"/>
            <ac:spMk id="3" creationId="{52C6D222-D7FD-FC9A-8A0F-9CAAF742C865}"/>
          </ac:spMkLst>
        </pc:spChg>
        <pc:spChg chg="mod">
          <ac:chgData name="DiMartino, Melanie L." userId="S::mdim0003@shands.ufl.edu::ebb8d673-a1d6-44f1-8404-1496a9cf0177" providerId="AD" clId="Web-{80767287-AF7B-7BA8-6629-E37C00720CC2}" dt="2024-10-15T14:07:22.019" v="904"/>
          <ac:spMkLst>
            <pc:docMk/>
            <pc:sldMk cId="2820660377" sldId="509"/>
            <ac:spMk id="4" creationId="{CCC94BA9-A58A-FC62-4ECF-36A477680663}"/>
          </ac:spMkLst>
        </pc:spChg>
        <pc:spChg chg="add mod">
          <ac:chgData name="DiMartino, Melanie L." userId="S::mdim0003@shands.ufl.edu::ebb8d673-a1d6-44f1-8404-1496a9cf0177" providerId="AD" clId="Web-{80767287-AF7B-7BA8-6629-E37C00720CC2}" dt="2024-10-15T14:25:58.062" v="923" actId="1076"/>
          <ac:spMkLst>
            <pc:docMk/>
            <pc:sldMk cId="2820660377" sldId="509"/>
            <ac:spMk id="6" creationId="{1B5AC8BD-88F4-2C7C-300B-EED77FF74C65}"/>
          </ac:spMkLst>
        </pc:spChg>
        <pc:spChg chg="add mod">
          <ac:chgData name="DiMartino, Melanie L." userId="S::mdim0003@shands.ufl.edu::ebb8d673-a1d6-44f1-8404-1496a9cf0177" providerId="AD" clId="Web-{80767287-AF7B-7BA8-6629-E37C00720CC2}" dt="2024-10-15T14:27:23.176" v="934"/>
          <ac:spMkLst>
            <pc:docMk/>
            <pc:sldMk cId="2820660377" sldId="509"/>
            <ac:spMk id="10" creationId="{7ED7575E-88D2-B771-681D-46A7E55415DD}"/>
          </ac:spMkLst>
        </pc:spChg>
        <pc:picChg chg="add mod ord">
          <ac:chgData name="DiMartino, Melanie L." userId="S::mdim0003@shands.ufl.edu::ebb8d673-a1d6-44f1-8404-1496a9cf0177" providerId="AD" clId="Web-{80767287-AF7B-7BA8-6629-E37C00720CC2}" dt="2024-10-15T14:07:22.019" v="904"/>
          <ac:picMkLst>
            <pc:docMk/>
            <pc:sldMk cId="2820660377" sldId="509"/>
            <ac:picMk id="5" creationId="{D3590C26-2B73-A88E-312F-75AF18DC2C7A}"/>
          </ac:picMkLst>
        </pc:picChg>
        <pc:cxnChg chg="add">
          <ac:chgData name="DiMartino, Melanie L." userId="S::mdim0003@shands.ufl.edu::ebb8d673-a1d6-44f1-8404-1496a9cf0177" providerId="AD" clId="Web-{80767287-AF7B-7BA8-6629-E37C00720CC2}" dt="2024-10-15T14:07:22.019" v="904"/>
          <ac:cxnSpMkLst>
            <pc:docMk/>
            <pc:sldMk cId="2820660377" sldId="509"/>
            <ac:cxnSpMk id="12" creationId="{249EDD1B-F94D-B4E6-ACAA-566B9A26FDE3}"/>
          </ac:cxnSpMkLst>
        </pc:cxnChg>
      </pc:sldChg>
      <pc:sldChg chg="addSp modSp new addAnim delAnim">
        <pc:chgData name="DiMartino, Melanie L." userId="S::mdim0003@shands.ufl.edu::ebb8d673-a1d6-44f1-8404-1496a9cf0177" providerId="AD" clId="Web-{80767287-AF7B-7BA8-6629-E37C00720CC2}" dt="2024-10-15T14:41:27.737" v="1045" actId="1076"/>
        <pc:sldMkLst>
          <pc:docMk/>
          <pc:sldMk cId="1227101525" sldId="513"/>
        </pc:sldMkLst>
        <pc:spChg chg="mod">
          <ac:chgData name="DiMartino, Melanie L." userId="S::mdim0003@shands.ufl.edu::ebb8d673-a1d6-44f1-8404-1496a9cf0177" providerId="AD" clId="Web-{80767287-AF7B-7BA8-6629-E37C00720CC2}" dt="2024-10-15T14:40:49.188" v="1037" actId="1076"/>
          <ac:spMkLst>
            <pc:docMk/>
            <pc:sldMk cId="1227101525" sldId="513"/>
            <ac:spMk id="2" creationId="{DE780C40-A182-7768-09B9-9852511226AF}"/>
          </ac:spMkLst>
        </pc:spChg>
        <pc:spChg chg="mod">
          <ac:chgData name="DiMartino, Melanie L." userId="S::mdim0003@shands.ufl.edu::ebb8d673-a1d6-44f1-8404-1496a9cf0177" providerId="AD" clId="Web-{80767287-AF7B-7BA8-6629-E37C00720CC2}" dt="2024-10-15T14:41:27.737" v="1045" actId="1076"/>
          <ac:spMkLst>
            <pc:docMk/>
            <pc:sldMk cId="1227101525" sldId="513"/>
            <ac:spMk id="3" creationId="{EDFA8422-3027-7942-794A-A2E249860AFA}"/>
          </ac:spMkLst>
        </pc:spChg>
        <pc:spChg chg="add mod ord">
          <ac:chgData name="DiMartino, Melanie L." userId="S::mdim0003@shands.ufl.edu::ebb8d673-a1d6-44f1-8404-1496a9cf0177" providerId="AD" clId="Web-{80767287-AF7B-7BA8-6629-E37C00720CC2}" dt="2024-10-15T14:40:27.640" v="1032" actId="14100"/>
          <ac:spMkLst>
            <pc:docMk/>
            <pc:sldMk cId="1227101525" sldId="513"/>
            <ac:spMk id="7" creationId="{E268D477-27CB-5E07-8D2C-1071DBE6B508}"/>
          </ac:spMkLst>
        </pc:spChg>
        <pc:spChg chg="add mod">
          <ac:chgData name="DiMartino, Melanie L." userId="S::mdim0003@shands.ufl.edu::ebb8d673-a1d6-44f1-8404-1496a9cf0177" providerId="AD" clId="Web-{80767287-AF7B-7BA8-6629-E37C00720CC2}" dt="2024-10-15T14:40:51.188" v="1038" actId="1076"/>
          <ac:spMkLst>
            <pc:docMk/>
            <pc:sldMk cId="1227101525" sldId="513"/>
            <ac:spMk id="9" creationId="{F35F4C7D-7068-F13A-3C32-B930F06E541A}"/>
          </ac:spMkLst>
        </pc:spChg>
      </pc:sldChg>
      <pc:sldChg chg="addSp delSp modSp new mod setBg">
        <pc:chgData name="DiMartino, Melanie L." userId="S::mdim0003@shands.ufl.edu::ebb8d673-a1d6-44f1-8404-1496a9cf0177" providerId="AD" clId="Web-{80767287-AF7B-7BA8-6629-E37C00720CC2}" dt="2024-10-15T14:44:31.997" v="1084" actId="14100"/>
        <pc:sldMkLst>
          <pc:docMk/>
          <pc:sldMk cId="460756215" sldId="514"/>
        </pc:sldMkLst>
        <pc:spChg chg="mod">
          <ac:chgData name="DiMartino, Melanie L." userId="S::mdim0003@shands.ufl.edu::ebb8d673-a1d6-44f1-8404-1496a9cf0177" providerId="AD" clId="Web-{80767287-AF7B-7BA8-6629-E37C00720CC2}" dt="2024-10-15T14:44:31.997" v="1084" actId="14100"/>
          <ac:spMkLst>
            <pc:docMk/>
            <pc:sldMk cId="460756215" sldId="514"/>
            <ac:spMk id="2" creationId="{035516B9-2D13-712F-EADB-28CE649609A5}"/>
          </ac:spMkLst>
        </pc:spChg>
        <pc:spChg chg="mod">
          <ac:chgData name="DiMartino, Melanie L." userId="S::mdim0003@shands.ufl.edu::ebb8d673-a1d6-44f1-8404-1496a9cf0177" providerId="AD" clId="Web-{80767287-AF7B-7BA8-6629-E37C00720CC2}" dt="2024-10-15T14:43:53.745" v="1077"/>
          <ac:spMkLst>
            <pc:docMk/>
            <pc:sldMk cId="460756215" sldId="514"/>
            <ac:spMk id="4" creationId="{74114DA6-3E62-2C6B-C01B-E30830EBDD50}"/>
          </ac:spMkLst>
        </pc:spChg>
        <pc:spChg chg="add mod">
          <ac:chgData name="DiMartino, Melanie L." userId="S::mdim0003@shands.ufl.edu::ebb8d673-a1d6-44f1-8404-1496a9cf0177" providerId="AD" clId="Web-{80767287-AF7B-7BA8-6629-E37C00720CC2}" dt="2024-10-15T14:44:08.308" v="1079"/>
          <ac:spMkLst>
            <pc:docMk/>
            <pc:sldMk cId="460756215" sldId="514"/>
            <ac:spMk id="10" creationId="{BEE73255-8084-4DF9-BB0B-15EAC92E2CB9}"/>
          </ac:spMkLst>
        </pc:spChg>
        <pc:spChg chg="add">
          <ac:chgData name="DiMartino, Melanie L." userId="S::mdim0003@shands.ufl.edu::ebb8d673-a1d6-44f1-8404-1496a9cf0177" providerId="AD" clId="Web-{80767287-AF7B-7BA8-6629-E37C00720CC2}" dt="2024-10-15T14:43:53.745" v="1077"/>
          <ac:spMkLst>
            <pc:docMk/>
            <pc:sldMk cId="460756215" sldId="514"/>
            <ac:spMk id="12" creationId="{67048353-8981-459A-9BC6-9711CE462E06}"/>
          </ac:spMkLst>
        </pc:spChg>
        <pc:picChg chg="add mod ord">
          <ac:chgData name="DiMartino, Melanie L." userId="S::mdim0003@shands.ufl.edu::ebb8d673-a1d6-44f1-8404-1496a9cf0177" providerId="AD" clId="Web-{80767287-AF7B-7BA8-6629-E37C00720CC2}" dt="2024-10-15T14:43:53.745" v="1077"/>
          <ac:picMkLst>
            <pc:docMk/>
            <pc:sldMk cId="460756215" sldId="514"/>
            <ac:picMk id="5" creationId="{5029056A-01F3-8554-7A17-4B64E4844B95}"/>
          </ac:picMkLst>
        </pc:picChg>
      </pc:sldChg>
      <pc:sldChg chg="addSp delSp modSp new">
        <pc:chgData name="DiMartino, Melanie L." userId="S::mdim0003@shands.ufl.edu::ebb8d673-a1d6-44f1-8404-1496a9cf0177" providerId="AD" clId="Web-{80767287-AF7B-7BA8-6629-E37C00720CC2}" dt="2024-10-15T15:50:56.892" v="1124" actId="20577"/>
        <pc:sldMkLst>
          <pc:docMk/>
          <pc:sldMk cId="3440160269" sldId="515"/>
        </pc:sldMkLst>
        <pc:spChg chg="mod ord">
          <ac:chgData name="DiMartino, Melanie L." userId="S::mdim0003@shands.ufl.edu::ebb8d673-a1d6-44f1-8404-1496a9cf0177" providerId="AD" clId="Web-{80767287-AF7B-7BA8-6629-E37C00720CC2}" dt="2024-10-15T15:48:30.746" v="1115" actId="1076"/>
          <ac:spMkLst>
            <pc:docMk/>
            <pc:sldMk cId="3440160269" sldId="515"/>
            <ac:spMk id="2" creationId="{CAA92F05-B65C-2AB1-5BEA-04C8FF9FDA1B}"/>
          </ac:spMkLst>
        </pc:spChg>
        <pc:graphicFrameChg chg="add mod modGraphic">
          <ac:chgData name="DiMartino, Melanie L." userId="S::mdim0003@shands.ufl.edu::ebb8d673-a1d6-44f1-8404-1496a9cf0177" providerId="AD" clId="Web-{80767287-AF7B-7BA8-6629-E37C00720CC2}" dt="2024-10-15T15:50:56.892" v="1124" actId="20577"/>
          <ac:graphicFrameMkLst>
            <pc:docMk/>
            <pc:sldMk cId="3440160269" sldId="515"/>
            <ac:graphicFrameMk id="10" creationId="{A31C35FC-A243-64E7-4CF3-DD78D4378421}"/>
          </ac:graphicFrameMkLst>
        </pc:graphicFrameChg>
        <pc:picChg chg="add mod">
          <ac:chgData name="DiMartino, Melanie L." userId="S::mdim0003@shands.ufl.edu::ebb8d673-a1d6-44f1-8404-1496a9cf0177" providerId="AD" clId="Web-{80767287-AF7B-7BA8-6629-E37C00720CC2}" dt="2024-10-15T15:48:21.199" v="1114" actId="14100"/>
          <ac:picMkLst>
            <pc:docMk/>
            <pc:sldMk cId="3440160269" sldId="515"/>
            <ac:picMk id="8" creationId="{5E647CCF-2DE6-22F6-4447-FCF79FD120F2}"/>
          </ac:picMkLst>
        </pc:picChg>
      </pc:sldChg>
      <pc:sldChg chg="add ord replId">
        <pc:chgData name="DiMartino, Melanie L." userId="S::mdim0003@shands.ufl.edu::ebb8d673-a1d6-44f1-8404-1496a9cf0177" providerId="AD" clId="Web-{80767287-AF7B-7BA8-6629-E37C00720CC2}" dt="2024-10-15T14:47:43.054" v="1088"/>
        <pc:sldMkLst>
          <pc:docMk/>
          <pc:sldMk cId="4096419958" sldId="516"/>
        </pc:sldMkLst>
      </pc:sldChg>
    </pc:docChg>
  </pc:docChgLst>
  <pc:docChgLst>
    <pc:chgData name="DiMartino, Melanie L." userId="S::mdim0003@shands.ufl.edu::ebb8d673-a1d6-44f1-8404-1496a9cf0177" providerId="AD" clId="Web-{2EACEB12-FDA5-48B0-2AA8-14008A003A0A}"/>
    <pc:docChg chg="addSld delSld modSld">
      <pc:chgData name="DiMartino, Melanie L." userId="S::mdim0003@shands.ufl.edu::ebb8d673-a1d6-44f1-8404-1496a9cf0177" providerId="AD" clId="Web-{2EACEB12-FDA5-48B0-2AA8-14008A003A0A}" dt="2024-10-14T18:28:53.709" v="433"/>
      <pc:docMkLst>
        <pc:docMk/>
      </pc:docMkLst>
      <pc:sldChg chg="addSp delSp modSp modNotes">
        <pc:chgData name="DiMartino, Melanie L." userId="S::mdim0003@shands.ufl.edu::ebb8d673-a1d6-44f1-8404-1496a9cf0177" providerId="AD" clId="Web-{2EACEB12-FDA5-48B0-2AA8-14008A003A0A}" dt="2024-10-14T18:28:53.709" v="433"/>
        <pc:sldMkLst>
          <pc:docMk/>
          <pc:sldMk cId="0" sldId="318"/>
        </pc:sldMkLst>
        <pc:spChg chg="mod">
          <ac:chgData name="DiMartino, Melanie L." userId="S::mdim0003@shands.ufl.edu::ebb8d673-a1d6-44f1-8404-1496a9cf0177" providerId="AD" clId="Web-{2EACEB12-FDA5-48B0-2AA8-14008A003A0A}" dt="2024-10-14T18:12:03.184" v="284" actId="20577"/>
          <ac:spMkLst>
            <pc:docMk/>
            <pc:sldMk cId="0" sldId="318"/>
            <ac:spMk id="2" creationId="{E2BC7AA8-56BD-4CE2-9971-F93581807E7E}"/>
          </ac:spMkLst>
        </pc:spChg>
        <pc:spChg chg="mod">
          <ac:chgData name="DiMartino, Melanie L." userId="S::mdim0003@shands.ufl.edu::ebb8d673-a1d6-44f1-8404-1496a9cf0177" providerId="AD" clId="Web-{2EACEB12-FDA5-48B0-2AA8-14008A003A0A}" dt="2024-10-14T17:55:20.246" v="248" actId="20577"/>
          <ac:spMkLst>
            <pc:docMk/>
            <pc:sldMk cId="0" sldId="318"/>
            <ac:spMk id="18434" creationId="{E512BBFD-00A0-47D1-8F55-D5C87755997F}"/>
          </ac:spMkLst>
        </pc:spChg>
      </pc:sldChg>
      <pc:sldChg chg="delSp modSp">
        <pc:chgData name="DiMartino, Melanie L." userId="S::mdim0003@shands.ufl.edu::ebb8d673-a1d6-44f1-8404-1496a9cf0177" providerId="AD" clId="Web-{2EACEB12-FDA5-48B0-2AA8-14008A003A0A}" dt="2024-10-14T17:42:32.477" v="228" actId="1076"/>
        <pc:sldMkLst>
          <pc:docMk/>
          <pc:sldMk cId="0" sldId="319"/>
        </pc:sldMkLst>
        <pc:spChg chg="mod">
          <ac:chgData name="DiMartino, Melanie L." userId="S::mdim0003@shands.ufl.edu::ebb8d673-a1d6-44f1-8404-1496a9cf0177" providerId="AD" clId="Web-{2EACEB12-FDA5-48B0-2AA8-14008A003A0A}" dt="2024-10-14T17:42:32.477" v="228" actId="1076"/>
          <ac:spMkLst>
            <pc:docMk/>
            <pc:sldMk cId="0" sldId="319"/>
            <ac:spMk id="8" creationId="{57206301-FCDD-458E-9EBE-207DA1B4C9B0}"/>
          </ac:spMkLst>
        </pc:spChg>
      </pc:sldChg>
      <pc:sldChg chg="addSp delSp modSp new modNotes">
        <pc:chgData name="DiMartino, Melanie L." userId="S::mdim0003@shands.ufl.edu::ebb8d673-a1d6-44f1-8404-1496a9cf0177" providerId="AD" clId="Web-{2EACEB12-FDA5-48B0-2AA8-14008A003A0A}" dt="2024-10-14T17:37:15.751" v="215"/>
        <pc:sldMkLst>
          <pc:docMk/>
          <pc:sldMk cId="4260152418" sldId="507"/>
        </pc:sldMkLst>
        <pc:spChg chg="mod">
          <ac:chgData name="DiMartino, Melanie L." userId="S::mdim0003@shands.ufl.edu::ebb8d673-a1d6-44f1-8404-1496a9cf0177" providerId="AD" clId="Web-{2EACEB12-FDA5-48B0-2AA8-14008A003A0A}" dt="2024-10-14T17:30:19.304" v="183" actId="20577"/>
          <ac:spMkLst>
            <pc:docMk/>
            <pc:sldMk cId="4260152418" sldId="507"/>
            <ac:spMk id="2" creationId="{F0CAECA8-657A-49B4-B067-39105004FA45}"/>
          </ac:spMkLst>
        </pc:spChg>
        <pc:graphicFrameChg chg="add mod modGraphic">
          <ac:chgData name="DiMartino, Melanie L." userId="S::mdim0003@shands.ufl.edu::ebb8d673-a1d6-44f1-8404-1496a9cf0177" providerId="AD" clId="Web-{2EACEB12-FDA5-48B0-2AA8-14008A003A0A}" dt="2024-10-14T17:37:08.751" v="214" actId="20577"/>
          <ac:graphicFrameMkLst>
            <pc:docMk/>
            <pc:sldMk cId="4260152418" sldId="507"/>
            <ac:graphicFrameMk id="9" creationId="{EAF1841C-15EA-FA1B-BE36-B9002AE42028}"/>
          </ac:graphicFrameMkLst>
        </pc:graphicFrameChg>
        <pc:picChg chg="add ord">
          <ac:chgData name="DiMartino, Melanie L." userId="S::mdim0003@shands.ufl.edu::ebb8d673-a1d6-44f1-8404-1496a9cf0177" providerId="AD" clId="Web-{2EACEB12-FDA5-48B0-2AA8-14008A003A0A}" dt="2024-10-14T17:30:14.694" v="181"/>
          <ac:picMkLst>
            <pc:docMk/>
            <pc:sldMk cId="4260152418" sldId="507"/>
            <ac:picMk id="6" creationId="{D24406A3-616E-A5DD-DD56-C5BC32469DA8}"/>
          </ac:picMkLst>
        </pc:picChg>
      </pc:sldChg>
    </pc:docChg>
  </pc:docChgLst>
  <pc:docChgLst>
    <pc:chgData name="DiMartino, Melanie L." userId="S::mdim0003@shands.ufl.edu::ebb8d673-a1d6-44f1-8404-1496a9cf0177" providerId="AD" clId="Web-{F61F04CE-FEE6-764E-9D2A-0011C82E49A7}"/>
    <pc:docChg chg="addSld delSld modSld">
      <pc:chgData name="DiMartino, Melanie L." userId="S::mdim0003@shands.ufl.edu::ebb8d673-a1d6-44f1-8404-1496a9cf0177" providerId="AD" clId="Web-{F61F04CE-FEE6-764E-9D2A-0011C82E49A7}" dt="2024-10-28T20:19:30.742" v="224" actId="20577"/>
      <pc:docMkLst>
        <pc:docMk/>
      </pc:docMkLst>
      <pc:sldChg chg="modSp modTransition">
        <pc:chgData name="DiMartino, Melanie L." userId="S::mdim0003@shands.ufl.edu::ebb8d673-a1d6-44f1-8404-1496a9cf0177" providerId="AD" clId="Web-{F61F04CE-FEE6-764E-9D2A-0011C82E49A7}" dt="2024-10-28T20:14:10.684" v="193"/>
        <pc:sldMkLst>
          <pc:docMk/>
          <pc:sldMk cId="0" sldId="256"/>
        </pc:sldMkLst>
        <pc:spChg chg="mod">
          <ac:chgData name="DiMartino, Melanie L." userId="S::mdim0003@shands.ufl.edu::ebb8d673-a1d6-44f1-8404-1496a9cf0177" providerId="AD" clId="Web-{F61F04CE-FEE6-764E-9D2A-0011C82E49A7}" dt="2024-10-28T20:00:37.968" v="85" actId="20577"/>
          <ac:spMkLst>
            <pc:docMk/>
            <pc:sldMk cId="0" sldId="256"/>
            <ac:spMk id="4109" creationId="{25A9DCF8-0581-4549-B265-4E5CA3AECB7F}"/>
          </ac:spMkLst>
        </pc:spChg>
      </pc:sldChg>
      <pc:sldChg chg="modSp modTransition">
        <pc:chgData name="DiMartino, Melanie L." userId="S::mdim0003@shands.ufl.edu::ebb8d673-a1d6-44f1-8404-1496a9cf0177" providerId="AD" clId="Web-{F61F04CE-FEE6-764E-9D2A-0011C82E49A7}" dt="2024-10-28T20:14:13.903" v="194"/>
        <pc:sldMkLst>
          <pc:docMk/>
          <pc:sldMk cId="4271769278" sldId="299"/>
        </pc:sldMkLst>
        <pc:spChg chg="mod">
          <ac:chgData name="DiMartino, Melanie L." userId="S::mdim0003@shands.ufl.edu::ebb8d673-a1d6-44f1-8404-1496a9cf0177" providerId="AD" clId="Web-{F61F04CE-FEE6-764E-9D2A-0011C82E49A7}" dt="2024-10-28T20:05:13.352" v="126" actId="20577"/>
          <ac:spMkLst>
            <pc:docMk/>
            <pc:sldMk cId="4271769278" sldId="299"/>
            <ac:spMk id="5" creationId="{6DA2045C-6D94-4E42-B733-54CCB42E2FCB}"/>
          </ac:spMkLst>
        </pc:spChg>
        <pc:spChg chg="mod">
          <ac:chgData name="DiMartino, Melanie L." userId="S::mdim0003@shands.ufl.edu::ebb8d673-a1d6-44f1-8404-1496a9cf0177" providerId="AD" clId="Web-{F61F04CE-FEE6-764E-9D2A-0011C82E49A7}" dt="2024-10-28T19:53:11.155" v="26" actId="14100"/>
          <ac:spMkLst>
            <pc:docMk/>
            <pc:sldMk cId="4271769278" sldId="299"/>
            <ac:spMk id="7" creationId="{454D4EE2-479A-4148-A543-2557A20A852A}"/>
          </ac:spMkLst>
        </pc:spChg>
      </pc:sldChg>
      <pc:sldChg chg="addSp delSp modSp modTransition">
        <pc:chgData name="DiMartino, Melanie L." userId="S::mdim0003@shands.ufl.edu::ebb8d673-a1d6-44f1-8404-1496a9cf0177" providerId="AD" clId="Web-{F61F04CE-FEE6-764E-9D2A-0011C82E49A7}" dt="2024-10-28T20:14:18.231" v="196"/>
        <pc:sldMkLst>
          <pc:docMk/>
          <pc:sldMk cId="0" sldId="318"/>
        </pc:sldMkLst>
        <pc:spChg chg="mod">
          <ac:chgData name="DiMartino, Melanie L." userId="S::mdim0003@shands.ufl.edu::ebb8d673-a1d6-44f1-8404-1496a9cf0177" providerId="AD" clId="Web-{F61F04CE-FEE6-764E-9D2A-0011C82E49A7}" dt="2024-10-28T20:09:31.299" v="169" actId="20577"/>
          <ac:spMkLst>
            <pc:docMk/>
            <pc:sldMk cId="0" sldId="318"/>
            <ac:spMk id="2" creationId="{E2BC7AA8-56BD-4CE2-9971-F93581807E7E}"/>
          </ac:spMkLst>
        </pc:spChg>
        <pc:spChg chg="mod">
          <ac:chgData name="DiMartino, Melanie L." userId="S::mdim0003@shands.ufl.edu::ebb8d673-a1d6-44f1-8404-1496a9cf0177" providerId="AD" clId="Web-{F61F04CE-FEE6-764E-9D2A-0011C82E49A7}" dt="2024-10-28T20:12:03.242" v="183" actId="20577"/>
          <ac:spMkLst>
            <pc:docMk/>
            <pc:sldMk cId="0" sldId="318"/>
            <ac:spMk id="18434" creationId="{E512BBFD-00A0-47D1-8F55-D5C87755997F}"/>
          </ac:spMkLst>
        </pc:spChg>
        <pc:picChg chg="add del mod">
          <ac:chgData name="DiMartino, Melanie L." userId="S::mdim0003@shands.ufl.edu::ebb8d673-a1d6-44f1-8404-1496a9cf0177" providerId="AD" clId="Web-{F61F04CE-FEE6-764E-9D2A-0011C82E49A7}" dt="2024-10-28T20:09:12.126" v="167"/>
          <ac:picMkLst>
            <pc:docMk/>
            <pc:sldMk cId="0" sldId="318"/>
            <ac:picMk id="3" creationId="{C3048CE2-A98E-38EA-8EE4-F16D81F895FA}"/>
          </ac:picMkLst>
        </pc:picChg>
      </pc:sldChg>
      <pc:sldChg chg="delSp modSp modTransition">
        <pc:chgData name="DiMartino, Melanie L." userId="S::mdim0003@shands.ufl.edu::ebb8d673-a1d6-44f1-8404-1496a9cf0177" providerId="AD" clId="Web-{F61F04CE-FEE6-764E-9D2A-0011C82E49A7}" dt="2024-10-28T20:14:16.700" v="195"/>
        <pc:sldMkLst>
          <pc:docMk/>
          <pc:sldMk cId="0" sldId="319"/>
        </pc:sldMkLst>
        <pc:spChg chg="mod">
          <ac:chgData name="DiMartino, Melanie L." userId="S::mdim0003@shands.ufl.edu::ebb8d673-a1d6-44f1-8404-1496a9cf0177" providerId="AD" clId="Web-{F61F04CE-FEE6-764E-9D2A-0011C82E49A7}" dt="2024-10-28T20:07:15.935" v="148" actId="20577"/>
          <ac:spMkLst>
            <pc:docMk/>
            <pc:sldMk cId="0" sldId="319"/>
            <ac:spMk id="8" creationId="{57206301-FCDD-458E-9EBE-207DA1B4C9B0}"/>
          </ac:spMkLst>
        </pc:spChg>
        <pc:spChg chg="mod">
          <ac:chgData name="DiMartino, Melanie L." userId="S::mdim0003@shands.ufl.edu::ebb8d673-a1d6-44f1-8404-1496a9cf0177" providerId="AD" clId="Web-{F61F04CE-FEE6-764E-9D2A-0011C82E49A7}" dt="2024-10-28T20:07:06.075" v="142" actId="20577"/>
          <ac:spMkLst>
            <pc:docMk/>
            <pc:sldMk cId="0" sldId="319"/>
            <ac:spMk id="13" creationId="{4899AE7A-6E7D-46EF-9464-A9B5C9E370B0}"/>
          </ac:spMkLst>
        </pc:spChg>
        <pc:spChg chg="mod">
          <ac:chgData name="DiMartino, Melanie L." userId="S::mdim0003@shands.ufl.edu::ebb8d673-a1d6-44f1-8404-1496a9cf0177" providerId="AD" clId="Web-{F61F04CE-FEE6-764E-9D2A-0011C82E49A7}" dt="2024-10-28T20:07:04.528" v="140" actId="20577"/>
          <ac:spMkLst>
            <pc:docMk/>
            <pc:sldMk cId="0" sldId="319"/>
            <ac:spMk id="19" creationId="{82F4F90B-7CA9-4090-A268-F53194281A7F}"/>
          </ac:spMkLst>
        </pc:spChg>
        <pc:spChg chg="mod">
          <ac:chgData name="DiMartino, Melanie L." userId="S::mdim0003@shands.ufl.edu::ebb8d673-a1d6-44f1-8404-1496a9cf0177" providerId="AD" clId="Web-{F61F04CE-FEE6-764E-9D2A-0011C82E49A7}" dt="2024-10-28T20:06:56.012" v="139" actId="20577"/>
          <ac:spMkLst>
            <pc:docMk/>
            <pc:sldMk cId="0" sldId="319"/>
            <ac:spMk id="20" creationId="{3BB6792D-79C2-4C92-8D8F-CBE70DF5E4A3}"/>
          </ac:spMkLst>
        </pc:spChg>
        <pc:spChg chg="mod">
          <ac:chgData name="DiMartino, Melanie L." userId="S::mdim0003@shands.ufl.edu::ebb8d673-a1d6-44f1-8404-1496a9cf0177" providerId="AD" clId="Web-{F61F04CE-FEE6-764E-9D2A-0011C82E49A7}" dt="2024-10-28T20:07:13.622" v="147" actId="20577"/>
          <ac:spMkLst>
            <pc:docMk/>
            <pc:sldMk cId="0" sldId="319"/>
            <ac:spMk id="33" creationId="{637C34C5-6B96-4E12-B9A4-24FD0A1C5F2D}"/>
          </ac:spMkLst>
        </pc:spChg>
        <pc:spChg chg="mod">
          <ac:chgData name="DiMartino, Melanie L." userId="S::mdim0003@shands.ufl.edu::ebb8d673-a1d6-44f1-8404-1496a9cf0177" providerId="AD" clId="Web-{F61F04CE-FEE6-764E-9D2A-0011C82E49A7}" dt="2024-10-28T20:07:08.435" v="144" actId="20577"/>
          <ac:spMkLst>
            <pc:docMk/>
            <pc:sldMk cId="0" sldId="319"/>
            <ac:spMk id="34" creationId="{D7176A98-47D2-44FF-9ED6-11803A72646B}"/>
          </ac:spMkLst>
        </pc:spChg>
        <pc:spChg chg="mod">
          <ac:chgData name="DiMartino, Melanie L." userId="S::mdim0003@shands.ufl.edu::ebb8d673-a1d6-44f1-8404-1496a9cf0177" providerId="AD" clId="Web-{F61F04CE-FEE6-764E-9D2A-0011C82E49A7}" dt="2024-10-28T20:07:10.763" v="145" actId="20577"/>
          <ac:spMkLst>
            <pc:docMk/>
            <pc:sldMk cId="0" sldId="319"/>
            <ac:spMk id="35" creationId="{AD4E18B1-AEBD-46BA-A898-62702FB3944C}"/>
          </ac:spMkLst>
        </pc:spChg>
        <pc:spChg chg="mod">
          <ac:chgData name="DiMartino, Melanie L." userId="S::mdim0003@shands.ufl.edu::ebb8d673-a1d6-44f1-8404-1496a9cf0177" providerId="AD" clId="Web-{F61F04CE-FEE6-764E-9D2A-0011C82E49A7}" dt="2024-10-28T20:06:53.028" v="137" actId="20577"/>
          <ac:spMkLst>
            <pc:docMk/>
            <pc:sldMk cId="0" sldId="319"/>
            <ac:spMk id="36" creationId="{4001F5EB-036C-44AC-828A-C3F90025E97C}"/>
          </ac:spMkLst>
        </pc:spChg>
        <pc:spChg chg="del mod">
          <ac:chgData name="DiMartino, Melanie L." userId="S::mdim0003@shands.ufl.edu::ebb8d673-a1d6-44f1-8404-1496a9cf0177" providerId="AD" clId="Web-{F61F04CE-FEE6-764E-9D2A-0011C82E49A7}" dt="2024-10-28T20:03:45.037" v="113"/>
          <ac:spMkLst>
            <pc:docMk/>
            <pc:sldMk cId="0" sldId="319"/>
            <ac:spMk id="11274" creationId="{F3975E66-CA50-42FE-AF96-E0E08A54351F}"/>
          </ac:spMkLst>
        </pc:spChg>
        <pc:spChg chg="mod">
          <ac:chgData name="DiMartino, Melanie L." userId="S::mdim0003@shands.ufl.edu::ebb8d673-a1d6-44f1-8404-1496a9cf0177" providerId="AD" clId="Web-{F61F04CE-FEE6-764E-9D2A-0011C82E49A7}" dt="2024-10-28T20:12:27.461" v="186" actId="20577"/>
          <ac:spMkLst>
            <pc:docMk/>
            <pc:sldMk cId="0" sldId="319"/>
            <ac:spMk id="16386" creationId="{E48C921F-B77C-472E-A1F8-EE194A9222D3}"/>
          </ac:spMkLst>
        </pc:spChg>
        <pc:picChg chg="mod modCrop">
          <ac:chgData name="DiMartino, Melanie L." userId="S::mdim0003@shands.ufl.edu::ebb8d673-a1d6-44f1-8404-1496a9cf0177" providerId="AD" clId="Web-{F61F04CE-FEE6-764E-9D2A-0011C82E49A7}" dt="2024-10-28T20:07:43.561" v="154" actId="1076"/>
          <ac:picMkLst>
            <pc:docMk/>
            <pc:sldMk cId="0" sldId="319"/>
            <ac:picMk id="16391" creationId="{79DFDC37-2A88-4FBE-9DCC-9362D21E6A03}"/>
          </ac:picMkLst>
        </pc:picChg>
        <pc:picChg chg="mod">
          <ac:chgData name="DiMartino, Melanie L." userId="S::mdim0003@shands.ufl.edu::ebb8d673-a1d6-44f1-8404-1496a9cf0177" providerId="AD" clId="Web-{F61F04CE-FEE6-764E-9D2A-0011C82E49A7}" dt="2024-10-28T20:08:04.015" v="157" actId="1076"/>
          <ac:picMkLst>
            <pc:docMk/>
            <pc:sldMk cId="0" sldId="319"/>
            <ac:picMk id="16399" creationId="{6FC010CB-BE98-4613-BA92-47FA4E891024}"/>
          </ac:picMkLst>
        </pc:picChg>
        <pc:picChg chg="mod">
          <ac:chgData name="DiMartino, Melanie L." userId="S::mdim0003@shands.ufl.edu::ebb8d673-a1d6-44f1-8404-1496a9cf0177" providerId="AD" clId="Web-{F61F04CE-FEE6-764E-9D2A-0011C82E49A7}" dt="2024-10-28T20:08:12.843" v="159" actId="1076"/>
          <ac:picMkLst>
            <pc:docMk/>
            <pc:sldMk cId="0" sldId="319"/>
            <ac:picMk id="16400" creationId="{6EB9F48C-FDEC-4605-A408-6CA0DA7D01A6}"/>
          </ac:picMkLst>
        </pc:picChg>
        <pc:picChg chg="mod">
          <ac:chgData name="DiMartino, Melanie L." userId="S::mdim0003@shands.ufl.edu::ebb8d673-a1d6-44f1-8404-1496a9cf0177" providerId="AD" clId="Web-{F61F04CE-FEE6-764E-9D2A-0011C82E49A7}" dt="2024-10-28T20:08:16.484" v="160" actId="1076"/>
          <ac:picMkLst>
            <pc:docMk/>
            <pc:sldMk cId="0" sldId="319"/>
            <ac:picMk id="16401" creationId="{B58D97F5-8099-4B0A-889C-D5C17818668F}"/>
          </ac:picMkLst>
        </pc:picChg>
        <pc:picChg chg="mod">
          <ac:chgData name="DiMartino, Melanie L." userId="S::mdim0003@shands.ufl.edu::ebb8d673-a1d6-44f1-8404-1496a9cf0177" providerId="AD" clId="Web-{F61F04CE-FEE6-764E-9D2A-0011C82E49A7}" dt="2024-10-28T20:07:53.171" v="155" actId="1076"/>
          <ac:picMkLst>
            <pc:docMk/>
            <pc:sldMk cId="0" sldId="319"/>
            <ac:picMk id="16403" creationId="{0402FA51-7EDB-47E1-BE6D-88A5EF9F7427}"/>
          </ac:picMkLst>
        </pc:picChg>
      </pc:sldChg>
      <pc:sldChg chg="modSp">
        <pc:chgData name="DiMartino, Melanie L." userId="S::mdim0003@shands.ufl.edu::ebb8d673-a1d6-44f1-8404-1496a9cf0177" providerId="AD" clId="Web-{F61F04CE-FEE6-764E-9D2A-0011C82E49A7}" dt="2024-10-28T19:56:41.006" v="53" actId="1076"/>
        <pc:sldMkLst>
          <pc:docMk/>
          <pc:sldMk cId="4074488520" sldId="353"/>
        </pc:sldMkLst>
        <pc:spChg chg="mod">
          <ac:chgData name="DiMartino, Melanie L." userId="S::mdim0003@shands.ufl.edu::ebb8d673-a1d6-44f1-8404-1496a9cf0177" providerId="AD" clId="Web-{F61F04CE-FEE6-764E-9D2A-0011C82E49A7}" dt="2024-10-28T19:56:41.006" v="53" actId="1076"/>
          <ac:spMkLst>
            <pc:docMk/>
            <pc:sldMk cId="4074488520" sldId="353"/>
            <ac:spMk id="2" creationId="{42AAE6D9-B469-0ED8-DEE7-EA54CEE72973}"/>
          </ac:spMkLst>
        </pc:spChg>
      </pc:sldChg>
      <pc:sldChg chg="modSp">
        <pc:chgData name="DiMartino, Melanie L." userId="S::mdim0003@shands.ufl.edu::ebb8d673-a1d6-44f1-8404-1496a9cf0177" providerId="AD" clId="Web-{F61F04CE-FEE6-764E-9D2A-0011C82E49A7}" dt="2024-10-28T20:19:30.742" v="224" actId="20577"/>
        <pc:sldMkLst>
          <pc:docMk/>
          <pc:sldMk cId="550200315" sldId="500"/>
        </pc:sldMkLst>
        <pc:spChg chg="mod">
          <ac:chgData name="DiMartino, Melanie L." userId="S::mdim0003@shands.ufl.edu::ebb8d673-a1d6-44f1-8404-1496a9cf0177" providerId="AD" clId="Web-{F61F04CE-FEE6-764E-9D2A-0011C82E49A7}" dt="2024-10-28T19:55:57.458" v="46" actId="20577"/>
          <ac:spMkLst>
            <pc:docMk/>
            <pc:sldMk cId="550200315" sldId="500"/>
            <ac:spMk id="40" creationId="{B4E2FF74-C447-B1C0-800B-E177F4B64DE7}"/>
          </ac:spMkLst>
        </pc:spChg>
        <pc:graphicFrameChg chg="modGraphic">
          <ac:chgData name="DiMartino, Melanie L." userId="S::mdim0003@shands.ufl.edu::ebb8d673-a1d6-44f1-8404-1496a9cf0177" providerId="AD" clId="Web-{F61F04CE-FEE6-764E-9D2A-0011C82E49A7}" dt="2024-10-28T20:19:30.742" v="224" actId="20577"/>
          <ac:graphicFrameMkLst>
            <pc:docMk/>
            <pc:sldMk cId="550200315" sldId="500"/>
            <ac:graphicFrameMk id="6" creationId="{36BDFC91-B35D-061F-BF48-BFCFCB96FEF3}"/>
          </ac:graphicFrameMkLst>
        </pc:graphicFrameChg>
        <pc:picChg chg="mod">
          <ac:chgData name="DiMartino, Melanie L." userId="S::mdim0003@shands.ufl.edu::ebb8d673-a1d6-44f1-8404-1496a9cf0177" providerId="AD" clId="Web-{F61F04CE-FEE6-764E-9D2A-0011C82E49A7}" dt="2024-10-28T19:51:01.682" v="14" actId="14100"/>
          <ac:picMkLst>
            <pc:docMk/>
            <pc:sldMk cId="550200315" sldId="500"/>
            <ac:picMk id="42" creationId="{21592B69-53B6-EAB8-0DF4-409C3769AD62}"/>
          </ac:picMkLst>
        </pc:picChg>
      </pc:sldChg>
      <pc:sldChg chg="del">
        <pc:chgData name="DiMartino, Melanie L." userId="S::mdim0003@shands.ufl.edu::ebb8d673-a1d6-44f1-8404-1496a9cf0177" providerId="AD" clId="Web-{F61F04CE-FEE6-764E-9D2A-0011C82E49A7}" dt="2024-10-28T19:48:06.488" v="6"/>
        <pc:sldMkLst>
          <pc:docMk/>
          <pc:sldMk cId="1641960795" sldId="502"/>
        </pc:sldMkLst>
      </pc:sldChg>
      <pc:sldChg chg="modSp">
        <pc:chgData name="DiMartino, Melanie L." userId="S::mdim0003@shands.ufl.edu::ebb8d673-a1d6-44f1-8404-1496a9cf0177" providerId="AD" clId="Web-{F61F04CE-FEE6-764E-9D2A-0011C82E49A7}" dt="2024-10-28T20:13:23.229" v="192" actId="14100"/>
        <pc:sldMkLst>
          <pc:docMk/>
          <pc:sldMk cId="4260152418" sldId="507"/>
        </pc:sldMkLst>
        <pc:spChg chg="mod">
          <ac:chgData name="DiMartino, Melanie L." userId="S::mdim0003@shands.ufl.edu::ebb8d673-a1d6-44f1-8404-1496a9cf0177" providerId="AD" clId="Web-{F61F04CE-FEE6-764E-9D2A-0011C82E49A7}" dt="2024-10-28T19:56:14.568" v="47" actId="20577"/>
          <ac:spMkLst>
            <pc:docMk/>
            <pc:sldMk cId="4260152418" sldId="507"/>
            <ac:spMk id="2" creationId="{F0CAECA8-657A-49B4-B067-39105004FA45}"/>
          </ac:spMkLst>
        </pc:spChg>
        <pc:graphicFrameChg chg="modGraphic">
          <ac:chgData name="DiMartino, Melanie L." userId="S::mdim0003@shands.ufl.edu::ebb8d673-a1d6-44f1-8404-1496a9cf0177" providerId="AD" clId="Web-{F61F04CE-FEE6-764E-9D2A-0011C82E49A7}" dt="2024-10-28T20:06:23.246" v="134" actId="20577"/>
          <ac:graphicFrameMkLst>
            <pc:docMk/>
            <pc:sldMk cId="4260152418" sldId="507"/>
            <ac:graphicFrameMk id="9" creationId="{EAF1841C-15EA-FA1B-BE36-B9002AE42028}"/>
          </ac:graphicFrameMkLst>
        </pc:graphicFrameChg>
        <pc:picChg chg="mod">
          <ac:chgData name="DiMartino, Melanie L." userId="S::mdim0003@shands.ufl.edu::ebb8d673-a1d6-44f1-8404-1496a9cf0177" providerId="AD" clId="Web-{F61F04CE-FEE6-764E-9D2A-0011C82E49A7}" dt="2024-10-28T20:13:23.229" v="192" actId="14100"/>
          <ac:picMkLst>
            <pc:docMk/>
            <pc:sldMk cId="4260152418" sldId="507"/>
            <ac:picMk id="6" creationId="{D24406A3-616E-A5DD-DD56-C5BC32469DA8}"/>
          </ac:picMkLst>
        </pc:picChg>
      </pc:sldChg>
      <pc:sldChg chg="modSp">
        <pc:chgData name="DiMartino, Melanie L." userId="S::mdim0003@shands.ufl.edu::ebb8d673-a1d6-44f1-8404-1496a9cf0177" providerId="AD" clId="Web-{F61F04CE-FEE6-764E-9D2A-0011C82E49A7}" dt="2024-10-28T20:10:37.489" v="179" actId="20577"/>
        <pc:sldMkLst>
          <pc:docMk/>
          <pc:sldMk cId="2820660377" sldId="509"/>
        </pc:sldMkLst>
        <pc:spChg chg="mod">
          <ac:chgData name="DiMartino, Melanie L." userId="S::mdim0003@shands.ufl.edu::ebb8d673-a1d6-44f1-8404-1496a9cf0177" providerId="AD" clId="Web-{F61F04CE-FEE6-764E-9D2A-0011C82E49A7}" dt="2024-10-28T20:02:28.690" v="101"/>
          <ac:spMkLst>
            <pc:docMk/>
            <pc:sldMk cId="2820660377" sldId="509"/>
            <ac:spMk id="2" creationId="{E95A4B9C-E10A-8396-527C-3CAB51BDA766}"/>
          </ac:spMkLst>
        </pc:spChg>
        <pc:spChg chg="mod">
          <ac:chgData name="DiMartino, Melanie L." userId="S::mdim0003@shands.ufl.edu::ebb8d673-a1d6-44f1-8404-1496a9cf0177" providerId="AD" clId="Web-{F61F04CE-FEE6-764E-9D2A-0011C82E49A7}" dt="2024-10-28T20:10:37.489" v="179" actId="20577"/>
          <ac:spMkLst>
            <pc:docMk/>
            <pc:sldMk cId="2820660377" sldId="509"/>
            <ac:spMk id="3" creationId="{52C6D222-D7FD-FC9A-8A0F-9CAAF742C865}"/>
          </ac:spMkLst>
        </pc:spChg>
      </pc:sldChg>
      <pc:sldChg chg="modSp">
        <pc:chgData name="DiMartino, Melanie L." userId="S::mdim0003@shands.ufl.edu::ebb8d673-a1d6-44f1-8404-1496a9cf0177" providerId="AD" clId="Web-{F61F04CE-FEE6-764E-9D2A-0011C82E49A7}" dt="2024-10-28T20:10:42.520" v="180" actId="20577"/>
        <pc:sldMkLst>
          <pc:docMk/>
          <pc:sldMk cId="1227101525" sldId="513"/>
        </pc:sldMkLst>
        <pc:spChg chg="mod">
          <ac:chgData name="DiMartino, Melanie L." userId="S::mdim0003@shands.ufl.edu::ebb8d673-a1d6-44f1-8404-1496a9cf0177" providerId="AD" clId="Web-{F61F04CE-FEE6-764E-9D2A-0011C82E49A7}" dt="2024-10-28T20:02:33.066" v="102"/>
          <ac:spMkLst>
            <pc:docMk/>
            <pc:sldMk cId="1227101525" sldId="513"/>
            <ac:spMk id="2" creationId="{DE780C40-A182-7768-09B9-9852511226AF}"/>
          </ac:spMkLst>
        </pc:spChg>
        <pc:spChg chg="mod">
          <ac:chgData name="DiMartino, Melanie L." userId="S::mdim0003@shands.ufl.edu::ebb8d673-a1d6-44f1-8404-1496a9cf0177" providerId="AD" clId="Web-{F61F04CE-FEE6-764E-9D2A-0011C82E49A7}" dt="2024-10-28T20:10:42.520" v="180" actId="20577"/>
          <ac:spMkLst>
            <pc:docMk/>
            <pc:sldMk cId="1227101525" sldId="513"/>
            <ac:spMk id="3" creationId="{EDFA8422-3027-7942-794A-A2E249860AFA}"/>
          </ac:spMkLst>
        </pc:spChg>
      </pc:sldChg>
      <pc:sldChg chg="modSp">
        <pc:chgData name="DiMartino, Melanie L." userId="S::mdim0003@shands.ufl.edu::ebb8d673-a1d6-44f1-8404-1496a9cf0177" providerId="AD" clId="Web-{F61F04CE-FEE6-764E-9D2A-0011C82E49A7}" dt="2024-10-28T20:02:44.628" v="103"/>
        <pc:sldMkLst>
          <pc:docMk/>
          <pc:sldMk cId="460756215" sldId="514"/>
        </pc:sldMkLst>
        <pc:spChg chg="mod">
          <ac:chgData name="DiMartino, Melanie L." userId="S::mdim0003@shands.ufl.edu::ebb8d673-a1d6-44f1-8404-1496a9cf0177" providerId="AD" clId="Web-{F61F04CE-FEE6-764E-9D2A-0011C82E49A7}" dt="2024-10-28T20:02:44.628" v="103"/>
          <ac:spMkLst>
            <pc:docMk/>
            <pc:sldMk cId="460756215" sldId="514"/>
            <ac:spMk id="2" creationId="{035516B9-2D13-712F-EADB-28CE649609A5}"/>
          </ac:spMkLst>
        </pc:spChg>
      </pc:sldChg>
      <pc:sldChg chg="modSp">
        <pc:chgData name="DiMartino, Melanie L." userId="S::mdim0003@shands.ufl.edu::ebb8d673-a1d6-44f1-8404-1496a9cf0177" providerId="AD" clId="Web-{F61F04CE-FEE6-764E-9D2A-0011C82E49A7}" dt="2024-10-28T19:57:21.539" v="61" actId="20577"/>
        <pc:sldMkLst>
          <pc:docMk/>
          <pc:sldMk cId="3440160269" sldId="515"/>
        </pc:sldMkLst>
        <pc:spChg chg="mod">
          <ac:chgData name="DiMartino, Melanie L." userId="S::mdim0003@shands.ufl.edu::ebb8d673-a1d6-44f1-8404-1496a9cf0177" providerId="AD" clId="Web-{F61F04CE-FEE6-764E-9D2A-0011C82E49A7}" dt="2024-10-28T19:57:21.539" v="61" actId="20577"/>
          <ac:spMkLst>
            <pc:docMk/>
            <pc:sldMk cId="3440160269" sldId="515"/>
            <ac:spMk id="2" creationId="{CAA92F05-B65C-2AB1-5BEA-04C8FF9FDA1B}"/>
          </ac:spMkLst>
        </pc:spChg>
      </pc:sldChg>
      <pc:sldChg chg="modTransition">
        <pc:chgData name="DiMartino, Melanie L." userId="S::mdim0003@shands.ufl.edu::ebb8d673-a1d6-44f1-8404-1496a9cf0177" providerId="AD" clId="Web-{F61F04CE-FEE6-764E-9D2A-0011C82E49A7}" dt="2024-10-28T20:16:42.299" v="213"/>
        <pc:sldMkLst>
          <pc:docMk/>
          <pc:sldMk cId="4096419958" sldId="516"/>
        </pc:sldMkLst>
      </pc:sldChg>
      <pc:sldChg chg="modSp">
        <pc:chgData name="DiMartino, Melanie L." userId="S::mdim0003@shands.ufl.edu::ebb8d673-a1d6-44f1-8404-1496a9cf0177" providerId="AD" clId="Web-{F61F04CE-FEE6-764E-9D2A-0011C82E49A7}" dt="2024-10-28T20:09:52.347" v="171" actId="1076"/>
        <pc:sldMkLst>
          <pc:docMk/>
          <pc:sldMk cId="2766161017" sldId="3064"/>
        </pc:sldMkLst>
        <pc:spChg chg="mod">
          <ac:chgData name="DiMartino, Melanie L." userId="S::mdim0003@shands.ufl.edu::ebb8d673-a1d6-44f1-8404-1496a9cf0177" providerId="AD" clId="Web-{F61F04CE-FEE6-764E-9D2A-0011C82E49A7}" dt="2024-10-28T19:56:54.179" v="56" actId="20577"/>
          <ac:spMkLst>
            <pc:docMk/>
            <pc:sldMk cId="2766161017" sldId="3064"/>
            <ac:spMk id="2" creationId="{D51B9EA8-D730-46D1-97F6-053882FC1CB9}"/>
          </ac:spMkLst>
        </pc:spChg>
        <pc:graphicFrameChg chg="mod">
          <ac:chgData name="DiMartino, Melanie L." userId="S::mdim0003@shands.ufl.edu::ebb8d673-a1d6-44f1-8404-1496a9cf0177" providerId="AD" clId="Web-{F61F04CE-FEE6-764E-9D2A-0011C82E49A7}" dt="2024-10-28T20:09:52.347" v="171" actId="1076"/>
          <ac:graphicFrameMkLst>
            <pc:docMk/>
            <pc:sldMk cId="2766161017" sldId="3064"/>
            <ac:graphicFrameMk id="8" creationId="{5B33D21B-0200-ECF1-AD41-1447935AEC2A}"/>
          </ac:graphicFrameMkLst>
        </pc:graphicFrameChg>
      </pc:sldChg>
      <pc:sldChg chg="del">
        <pc:chgData name="DiMartino, Melanie L." userId="S::mdim0003@shands.ufl.edu::ebb8d673-a1d6-44f1-8404-1496a9cf0177" providerId="AD" clId="Web-{F61F04CE-FEE6-764E-9D2A-0011C82E49A7}" dt="2024-10-28T19:48:02.363" v="5"/>
        <pc:sldMkLst>
          <pc:docMk/>
          <pc:sldMk cId="1668201313" sldId="3069"/>
        </pc:sldMkLst>
      </pc:sldChg>
      <pc:sldChg chg="addSp delSp modSp">
        <pc:chgData name="DiMartino, Melanie L." userId="S::mdim0003@shands.ufl.edu::ebb8d673-a1d6-44f1-8404-1496a9cf0177" providerId="AD" clId="Web-{F61F04CE-FEE6-764E-9D2A-0011C82E49A7}" dt="2024-10-28T20:02:12.221" v="100" actId="1076"/>
        <pc:sldMkLst>
          <pc:docMk/>
          <pc:sldMk cId="3781384686" sldId="3070"/>
        </pc:sldMkLst>
        <pc:spChg chg="mod">
          <ac:chgData name="DiMartino, Melanie L." userId="S::mdim0003@shands.ufl.edu::ebb8d673-a1d6-44f1-8404-1496a9cf0177" providerId="AD" clId="Web-{F61F04CE-FEE6-764E-9D2A-0011C82E49A7}" dt="2024-10-28T20:01:44.579" v="94" actId="1076"/>
          <ac:spMkLst>
            <pc:docMk/>
            <pc:sldMk cId="3781384686" sldId="3070"/>
            <ac:spMk id="2" creationId="{8BAC3C67-295C-4185-8A4A-58AF61238043}"/>
          </ac:spMkLst>
        </pc:spChg>
        <pc:spChg chg="mod">
          <ac:chgData name="DiMartino, Melanie L." userId="S::mdim0003@shands.ufl.edu::ebb8d673-a1d6-44f1-8404-1496a9cf0177" providerId="AD" clId="Web-{F61F04CE-FEE6-764E-9D2A-0011C82E49A7}" dt="2024-10-28T20:01:37.142" v="93"/>
          <ac:spMkLst>
            <pc:docMk/>
            <pc:sldMk cId="3781384686" sldId="3070"/>
            <ac:spMk id="23" creationId="{52D502E5-F6B4-4D58-B4AE-FC466FF15EE8}"/>
          </ac:spMkLst>
        </pc:spChg>
        <pc:spChg chg="add mod">
          <ac:chgData name="DiMartino, Melanie L." userId="S::mdim0003@shands.ufl.edu::ebb8d673-a1d6-44f1-8404-1496a9cf0177" providerId="AD" clId="Web-{F61F04CE-FEE6-764E-9D2A-0011C82E49A7}" dt="2024-10-28T20:02:08.893" v="99" actId="1076"/>
          <ac:spMkLst>
            <pc:docMk/>
            <pc:sldMk cId="3781384686" sldId="3070"/>
            <ac:spMk id="200" creationId="{99AAA85A-ECFC-E665-E838-0D3732EF909B}"/>
          </ac:spMkLst>
        </pc:spChg>
        <pc:spChg chg="add del mod">
          <ac:chgData name="DiMartino, Melanie L." userId="S::mdim0003@shands.ufl.edu::ebb8d673-a1d6-44f1-8404-1496a9cf0177" providerId="AD" clId="Web-{F61F04CE-FEE6-764E-9D2A-0011C82E49A7}" dt="2024-10-28T19:58:55.167" v="72"/>
          <ac:spMkLst>
            <pc:docMk/>
            <pc:sldMk cId="3781384686" sldId="3070"/>
            <ac:spMk id="201" creationId="{62898028-0DA1-E05A-D83E-98BB7D9781E7}"/>
          </ac:spMkLst>
        </pc:spChg>
        <pc:spChg chg="add mod">
          <ac:chgData name="DiMartino, Melanie L." userId="S::mdim0003@shands.ufl.edu::ebb8d673-a1d6-44f1-8404-1496a9cf0177" providerId="AD" clId="Web-{F61F04CE-FEE6-764E-9D2A-0011C82E49A7}" dt="2024-10-28T20:02:12.221" v="100" actId="1076"/>
          <ac:spMkLst>
            <pc:docMk/>
            <pc:sldMk cId="3781384686" sldId="3070"/>
            <ac:spMk id="202" creationId="{9034599E-B5ED-981D-F44A-99BE6A719928}"/>
          </ac:spMkLst>
        </pc:spChg>
        <pc:graphicFrameChg chg="mod modGraphic">
          <ac:chgData name="DiMartino, Melanie L." userId="S::mdim0003@shands.ufl.edu::ebb8d673-a1d6-44f1-8404-1496a9cf0177" providerId="AD" clId="Web-{F61F04CE-FEE6-764E-9D2A-0011C82E49A7}" dt="2024-10-28T20:01:54.845" v="96" actId="1076"/>
          <ac:graphicFrameMkLst>
            <pc:docMk/>
            <pc:sldMk cId="3781384686" sldId="3070"/>
            <ac:graphicFrameMk id="25" creationId="{B7C188C5-9D61-51C0-5F44-1E72EBF2C3C2}"/>
          </ac:graphicFrameMkLst>
        </pc:graphicFrameChg>
      </pc:sldChg>
      <pc:sldChg chg="delSp modSp add del replId">
        <pc:chgData name="DiMartino, Melanie L." userId="S::mdim0003@shands.ufl.edu::ebb8d673-a1d6-44f1-8404-1496a9cf0177" providerId="AD" clId="Web-{F61F04CE-FEE6-764E-9D2A-0011C82E49A7}" dt="2024-10-28T20:13:10.182" v="191"/>
        <pc:sldMkLst>
          <pc:docMk/>
          <pc:sldMk cId="1831601380" sldId="3071"/>
        </pc:sldMkLst>
        <pc:spChg chg="mod">
          <ac:chgData name="DiMartino, Melanie L." userId="S::mdim0003@shands.ufl.edu::ebb8d673-a1d6-44f1-8404-1496a9cf0177" providerId="AD" clId="Web-{F61F04CE-FEE6-764E-9D2A-0011C82E49A7}" dt="2024-10-28T20:12:47.103" v="190" actId="20577"/>
          <ac:spMkLst>
            <pc:docMk/>
            <pc:sldMk cId="1831601380" sldId="3071"/>
            <ac:spMk id="2" creationId="{F0CAECA8-657A-49B4-B067-39105004FA45}"/>
          </ac:spMkLst>
        </pc:spChg>
        <pc:picChg chg="del mod">
          <ac:chgData name="DiMartino, Melanie L." userId="S::mdim0003@shands.ufl.edu::ebb8d673-a1d6-44f1-8404-1496a9cf0177" providerId="AD" clId="Web-{F61F04CE-FEE6-764E-9D2A-0011C82E49A7}" dt="2024-10-28T20:12:42.931" v="189"/>
          <ac:picMkLst>
            <pc:docMk/>
            <pc:sldMk cId="1831601380" sldId="3071"/>
            <ac:picMk id="6" creationId="{D24406A3-616E-A5DD-DD56-C5BC32469DA8}"/>
          </ac:picMkLst>
        </pc:picChg>
      </pc:sldChg>
      <pc:sldChg chg="modSp add del replId">
        <pc:chgData name="DiMartino, Melanie L." userId="S::mdim0003@shands.ufl.edu::ebb8d673-a1d6-44f1-8404-1496a9cf0177" providerId="AD" clId="Web-{F61F04CE-FEE6-764E-9D2A-0011C82E49A7}" dt="2024-10-28T20:18:07.848" v="222"/>
        <pc:sldMkLst>
          <pc:docMk/>
          <pc:sldMk cId="2508429577" sldId="3071"/>
        </pc:sldMkLst>
        <pc:graphicFrameChg chg="modGraphic">
          <ac:chgData name="DiMartino, Melanie L." userId="S::mdim0003@shands.ufl.edu::ebb8d673-a1d6-44f1-8404-1496a9cf0177" providerId="AD" clId="Web-{F61F04CE-FEE6-764E-9D2A-0011C82E49A7}" dt="2024-10-28T20:17:54.239" v="221"/>
          <ac:graphicFrameMkLst>
            <pc:docMk/>
            <pc:sldMk cId="2508429577" sldId="3071"/>
            <ac:graphicFrameMk id="25" creationId="{B7C188C5-9D61-51C0-5F44-1E72EBF2C3C2}"/>
          </ac:graphicFrameMkLst>
        </pc:graphicFrameChg>
      </pc:sldChg>
    </pc:docChg>
  </pc:docChgLst>
  <pc:docChgLst>
    <pc:chgData name="DiMartino, Melanie L." userId="S::mdim0003@shands.ufl.edu::ebb8d673-a1d6-44f1-8404-1496a9cf0177" providerId="AD" clId="Web-{97520F8A-6EE8-1BFC-4D89-C05F700AA261}"/>
    <pc:docChg chg="modSld">
      <pc:chgData name="DiMartino, Melanie L." userId="S::mdim0003@shands.ufl.edu::ebb8d673-a1d6-44f1-8404-1496a9cf0177" providerId="AD" clId="Web-{97520F8A-6EE8-1BFC-4D89-C05F700AA261}" dt="2024-10-04T15:22:57.926" v="11" actId="1076"/>
      <pc:docMkLst>
        <pc:docMk/>
      </pc:docMkLst>
      <pc:sldChg chg="modSp">
        <pc:chgData name="DiMartino, Melanie L." userId="S::mdim0003@shands.ufl.edu::ebb8d673-a1d6-44f1-8404-1496a9cf0177" providerId="AD" clId="Web-{97520F8A-6EE8-1BFC-4D89-C05F700AA261}" dt="2024-10-04T15:22:57.926" v="11" actId="1076"/>
        <pc:sldMkLst>
          <pc:docMk/>
          <pc:sldMk cId="0" sldId="256"/>
        </pc:sldMkLst>
      </pc:sldChg>
    </pc:docChg>
  </pc:docChgLst>
  <pc:docChgLst>
    <pc:chgData name="DiMartino, Melanie L." userId="S::mdim0003@shands.ufl.edu::ebb8d673-a1d6-44f1-8404-1496a9cf0177" providerId="AD" clId="Web-{0EFD40E6-EAF6-2991-7DE1-DEEBCD2B7926}"/>
    <pc:docChg chg="modSld">
      <pc:chgData name="DiMartino, Melanie L." userId="S::mdim0003@shands.ufl.edu::ebb8d673-a1d6-44f1-8404-1496a9cf0177" providerId="AD" clId="Web-{0EFD40E6-EAF6-2991-7DE1-DEEBCD2B7926}" dt="2024-10-28T19:46:42.138" v="29"/>
      <pc:docMkLst>
        <pc:docMk/>
      </pc:docMkLst>
      <pc:sldChg chg="modSp">
        <pc:chgData name="DiMartino, Melanie L." userId="S::mdim0003@shands.ufl.edu::ebb8d673-a1d6-44f1-8404-1496a9cf0177" providerId="AD" clId="Web-{0EFD40E6-EAF6-2991-7DE1-DEEBCD2B7926}" dt="2024-10-28T19:37:56.404" v="24" actId="1076"/>
        <pc:sldMkLst>
          <pc:docMk/>
          <pc:sldMk cId="2820660377" sldId="509"/>
        </pc:sldMkLst>
        <pc:spChg chg="mod">
          <ac:chgData name="DiMartino, Melanie L." userId="S::mdim0003@shands.ufl.edu::ebb8d673-a1d6-44f1-8404-1496a9cf0177" providerId="AD" clId="Web-{0EFD40E6-EAF6-2991-7DE1-DEEBCD2B7926}" dt="2024-10-28T19:37:56.404" v="24" actId="1076"/>
          <ac:spMkLst>
            <pc:docMk/>
            <pc:sldMk cId="2820660377" sldId="509"/>
            <ac:spMk id="6" creationId="{1B5AC8BD-88F4-2C7C-300B-EED77FF74C65}"/>
          </ac:spMkLst>
        </pc:spChg>
      </pc:sldChg>
      <pc:sldChg chg="modSp">
        <pc:chgData name="DiMartino, Melanie L." userId="S::mdim0003@shands.ufl.edu::ebb8d673-a1d6-44f1-8404-1496a9cf0177" providerId="AD" clId="Web-{0EFD40E6-EAF6-2991-7DE1-DEEBCD2B7926}" dt="2024-10-28T19:36:58.418" v="16"/>
        <pc:sldMkLst>
          <pc:docMk/>
          <pc:sldMk cId="1668201313" sldId="3069"/>
        </pc:sldMkLst>
        <pc:graphicFrameChg chg="mod modGraphic">
          <ac:chgData name="DiMartino, Melanie L." userId="S::mdim0003@shands.ufl.edu::ebb8d673-a1d6-44f1-8404-1496a9cf0177" providerId="AD" clId="Web-{0EFD40E6-EAF6-2991-7DE1-DEEBCD2B7926}" dt="2024-10-28T19:36:58.418" v="16"/>
          <ac:graphicFrameMkLst>
            <pc:docMk/>
            <pc:sldMk cId="1668201313" sldId="3069"/>
            <ac:graphicFrameMk id="8" creationId="{27DD2703-15FA-08AC-37FD-236DEF96F8D8}"/>
          </ac:graphicFrameMkLst>
        </pc:graphicFrameChg>
      </pc:sldChg>
      <pc:sldChg chg="addSp delSp modSp mod setBg">
        <pc:chgData name="DiMartino, Melanie L." userId="S::mdim0003@shands.ufl.edu::ebb8d673-a1d6-44f1-8404-1496a9cf0177" providerId="AD" clId="Web-{0EFD40E6-EAF6-2991-7DE1-DEEBCD2B7926}" dt="2024-10-28T19:46:42.138" v="29"/>
        <pc:sldMkLst>
          <pc:docMk/>
          <pc:sldMk cId="3781384686" sldId="3070"/>
        </pc:sldMkLst>
        <pc:spChg chg="mod">
          <ac:chgData name="DiMartino, Melanie L." userId="S::mdim0003@shands.ufl.edu::ebb8d673-a1d6-44f1-8404-1496a9cf0177" providerId="AD" clId="Web-{0EFD40E6-EAF6-2991-7DE1-DEEBCD2B7926}" dt="2024-10-28T19:35:03.242" v="4"/>
          <ac:spMkLst>
            <pc:docMk/>
            <pc:sldMk cId="3781384686" sldId="3070"/>
            <ac:spMk id="2" creationId="{8BAC3C67-295C-4185-8A4A-58AF61238043}"/>
          </ac:spMkLst>
        </pc:spChg>
        <pc:spChg chg="add del">
          <ac:chgData name="DiMartino, Melanie L." userId="S::mdim0003@shands.ufl.edu::ebb8d673-a1d6-44f1-8404-1496a9cf0177" providerId="AD" clId="Web-{0EFD40E6-EAF6-2991-7DE1-DEEBCD2B7926}" dt="2024-10-28T19:35:03.242" v="4"/>
          <ac:spMkLst>
            <pc:docMk/>
            <pc:sldMk cId="3781384686" sldId="3070"/>
            <ac:spMk id="3" creationId="{EA3E0150-7E97-496A-9BFF-7D4EDA1AC9EC}"/>
          </ac:spMkLst>
        </pc:spChg>
        <pc:spChg chg="mod">
          <ac:chgData name="DiMartino, Melanie L." userId="S::mdim0003@shands.ufl.edu::ebb8d673-a1d6-44f1-8404-1496a9cf0177" providerId="AD" clId="Web-{0EFD40E6-EAF6-2991-7DE1-DEEBCD2B7926}" dt="2024-10-28T19:35:03.242" v="4"/>
          <ac:spMkLst>
            <pc:docMk/>
            <pc:sldMk cId="3781384686" sldId="3070"/>
            <ac:spMk id="4" creationId="{51F705EE-714F-45C8-AD3E-C6248C680174}"/>
          </ac:spMkLst>
        </pc:spChg>
        <pc:spChg chg="add del">
          <ac:chgData name="DiMartino, Melanie L." userId="S::mdim0003@shands.ufl.edu::ebb8d673-a1d6-44f1-8404-1496a9cf0177" providerId="AD" clId="Web-{0EFD40E6-EAF6-2991-7DE1-DEEBCD2B7926}" dt="2024-10-28T19:32:39.910" v="1"/>
          <ac:spMkLst>
            <pc:docMk/>
            <pc:sldMk cId="3781384686" sldId="3070"/>
            <ac:spMk id="10" creationId="{53B021B3-DE93-4AB7-8A18-CF5F1CED88B8}"/>
          </ac:spMkLst>
        </pc:spChg>
        <pc:spChg chg="add del">
          <ac:chgData name="DiMartino, Melanie L." userId="S::mdim0003@shands.ufl.edu::ebb8d673-a1d6-44f1-8404-1496a9cf0177" providerId="AD" clId="Web-{0EFD40E6-EAF6-2991-7DE1-DEEBCD2B7926}" dt="2024-10-28T19:32:39.910" v="1"/>
          <ac:spMkLst>
            <pc:docMk/>
            <pc:sldMk cId="3781384686" sldId="3070"/>
            <ac:spMk id="12" creationId="{52D502E5-F6B4-4D58-B4AE-FC466FF15EE8}"/>
          </ac:spMkLst>
        </pc:spChg>
        <pc:spChg chg="add del">
          <ac:chgData name="DiMartino, Melanie L." userId="S::mdim0003@shands.ufl.edu::ebb8d673-a1d6-44f1-8404-1496a9cf0177" providerId="AD" clId="Web-{0EFD40E6-EAF6-2991-7DE1-DEEBCD2B7926}" dt="2024-10-28T19:32:39.910" v="1"/>
          <ac:spMkLst>
            <pc:docMk/>
            <pc:sldMk cId="3781384686" sldId="3070"/>
            <ac:spMk id="14" creationId="{9DECDBF4-02B6-4BB4-B65B-B8107AD6A9E8}"/>
          </ac:spMkLst>
        </pc:spChg>
        <pc:spChg chg="add del">
          <ac:chgData name="DiMartino, Melanie L." userId="S::mdim0003@shands.ufl.edu::ebb8d673-a1d6-44f1-8404-1496a9cf0177" providerId="AD" clId="Web-{0EFD40E6-EAF6-2991-7DE1-DEEBCD2B7926}" dt="2024-10-28T19:35:03.227" v="3"/>
          <ac:spMkLst>
            <pc:docMk/>
            <pc:sldMk cId="3781384686" sldId="3070"/>
            <ac:spMk id="16" creationId="{063BBA22-50EA-4C4D-BE05-F1CE4E63AA56}"/>
          </ac:spMkLst>
        </pc:spChg>
        <pc:spChg chg="add del">
          <ac:chgData name="DiMartino, Melanie L." userId="S::mdim0003@shands.ufl.edu::ebb8d673-a1d6-44f1-8404-1496a9cf0177" providerId="AD" clId="Web-{0EFD40E6-EAF6-2991-7DE1-DEEBCD2B7926}" dt="2024-10-28T19:35:03.227" v="3"/>
          <ac:spMkLst>
            <pc:docMk/>
            <pc:sldMk cId="3781384686" sldId="3070"/>
            <ac:spMk id="17" creationId="{BACC6370-2D7E-4714-9D71-7542949D7D5D}"/>
          </ac:spMkLst>
        </pc:spChg>
        <pc:spChg chg="add del">
          <ac:chgData name="DiMartino, Melanie L." userId="S::mdim0003@shands.ufl.edu::ebb8d673-a1d6-44f1-8404-1496a9cf0177" providerId="AD" clId="Web-{0EFD40E6-EAF6-2991-7DE1-DEEBCD2B7926}" dt="2024-10-28T19:35:03.227" v="3"/>
          <ac:spMkLst>
            <pc:docMk/>
            <pc:sldMk cId="3781384686" sldId="3070"/>
            <ac:spMk id="18" creationId="{F68B3F68-107C-434F-AA38-110D5EA91B85}"/>
          </ac:spMkLst>
        </pc:spChg>
        <pc:spChg chg="add del">
          <ac:chgData name="DiMartino, Melanie L." userId="S::mdim0003@shands.ufl.edu::ebb8d673-a1d6-44f1-8404-1496a9cf0177" providerId="AD" clId="Web-{0EFD40E6-EAF6-2991-7DE1-DEEBCD2B7926}" dt="2024-10-28T19:35:03.227" v="3"/>
          <ac:spMkLst>
            <pc:docMk/>
            <pc:sldMk cId="3781384686" sldId="3070"/>
            <ac:spMk id="19" creationId="{AAD0DBB9-1A4B-4391-81D4-CB19F9AB918A}"/>
          </ac:spMkLst>
        </pc:spChg>
        <pc:spChg chg="add">
          <ac:chgData name="DiMartino, Melanie L." userId="S::mdim0003@shands.ufl.edu::ebb8d673-a1d6-44f1-8404-1496a9cf0177" providerId="AD" clId="Web-{0EFD40E6-EAF6-2991-7DE1-DEEBCD2B7926}" dt="2024-10-28T19:35:03.242" v="4"/>
          <ac:spMkLst>
            <pc:docMk/>
            <pc:sldMk cId="3781384686" sldId="3070"/>
            <ac:spMk id="22" creationId="{53B021B3-DE93-4AB7-8A18-CF5F1CED88B8}"/>
          </ac:spMkLst>
        </pc:spChg>
        <pc:spChg chg="add mod">
          <ac:chgData name="DiMartino, Melanie L." userId="S::mdim0003@shands.ufl.edu::ebb8d673-a1d6-44f1-8404-1496a9cf0177" providerId="AD" clId="Web-{0EFD40E6-EAF6-2991-7DE1-DEEBCD2B7926}" dt="2024-10-28T19:37:29.856" v="22"/>
          <ac:spMkLst>
            <pc:docMk/>
            <pc:sldMk cId="3781384686" sldId="3070"/>
            <ac:spMk id="23" creationId="{52D502E5-F6B4-4D58-B4AE-FC466FF15EE8}"/>
          </ac:spMkLst>
        </pc:spChg>
        <pc:spChg chg="add mod">
          <ac:chgData name="DiMartino, Melanie L." userId="S::mdim0003@shands.ufl.edu::ebb8d673-a1d6-44f1-8404-1496a9cf0177" providerId="AD" clId="Web-{0EFD40E6-EAF6-2991-7DE1-DEEBCD2B7926}" dt="2024-10-28T19:37:14.246" v="20"/>
          <ac:spMkLst>
            <pc:docMk/>
            <pc:sldMk cId="3781384686" sldId="3070"/>
            <ac:spMk id="24" creationId="{9DECDBF4-02B6-4BB4-B65B-B8107AD6A9E8}"/>
          </ac:spMkLst>
        </pc:spChg>
        <pc:graphicFrameChg chg="add del">
          <ac:chgData name="DiMartino, Melanie L." userId="S::mdim0003@shands.ufl.edu::ebb8d673-a1d6-44f1-8404-1496a9cf0177" providerId="AD" clId="Web-{0EFD40E6-EAF6-2991-7DE1-DEEBCD2B7926}" dt="2024-10-28T19:32:39.910" v="1"/>
          <ac:graphicFrameMkLst>
            <pc:docMk/>
            <pc:sldMk cId="3781384686" sldId="3070"/>
            <ac:graphicFrameMk id="6" creationId="{B7C188C5-9D61-51C0-5F44-1E72EBF2C3C2}"/>
          </ac:graphicFrameMkLst>
        </pc:graphicFrameChg>
        <pc:graphicFrameChg chg="add del">
          <ac:chgData name="DiMartino, Melanie L." userId="S::mdim0003@shands.ufl.edu::ebb8d673-a1d6-44f1-8404-1496a9cf0177" providerId="AD" clId="Web-{0EFD40E6-EAF6-2991-7DE1-DEEBCD2B7926}" dt="2024-10-28T19:35:03.227" v="3"/>
          <ac:graphicFrameMkLst>
            <pc:docMk/>
            <pc:sldMk cId="3781384686" sldId="3070"/>
            <ac:graphicFrameMk id="20" creationId="{E00CA48E-0A99-2157-3DE9-9F2D7B5299F0}"/>
          </ac:graphicFrameMkLst>
        </pc:graphicFrameChg>
        <pc:graphicFrameChg chg="add modGraphic">
          <ac:chgData name="DiMartino, Melanie L." userId="S::mdim0003@shands.ufl.edu::ebb8d673-a1d6-44f1-8404-1496a9cf0177" providerId="AD" clId="Web-{0EFD40E6-EAF6-2991-7DE1-DEEBCD2B7926}" dt="2024-10-28T19:46:42.138" v="29"/>
          <ac:graphicFrameMkLst>
            <pc:docMk/>
            <pc:sldMk cId="3781384686" sldId="3070"/>
            <ac:graphicFrameMk id="25" creationId="{B7C188C5-9D61-51C0-5F44-1E72EBF2C3C2}"/>
          </ac:graphicFrameMkLst>
        </pc:graphicFrameChg>
      </pc:sldChg>
    </pc:docChg>
  </pc:docChgLst>
  <pc:docChgLst>
    <pc:chgData name="DiMartino, Melanie L." userId="S::mdim0003@shands.ufl.edu::ebb8d673-a1d6-44f1-8404-1496a9cf0177" providerId="AD" clId="Web-{5BC8F0E4-5C81-C766-D6BB-44E88458EDEB}"/>
    <pc:docChg chg="modSld">
      <pc:chgData name="DiMartino, Melanie L." userId="S::mdim0003@shands.ufl.edu::ebb8d673-a1d6-44f1-8404-1496a9cf0177" providerId="AD" clId="Web-{5BC8F0E4-5C81-C766-D6BB-44E88458EDEB}" dt="2024-10-29T13:23:14.831" v="0"/>
      <pc:docMkLst>
        <pc:docMk/>
      </pc:docMkLst>
      <pc:sldChg chg="modSp">
        <pc:chgData name="DiMartino, Melanie L." userId="S::mdim0003@shands.ufl.edu::ebb8d673-a1d6-44f1-8404-1496a9cf0177" providerId="AD" clId="Web-{5BC8F0E4-5C81-C766-D6BB-44E88458EDEB}" dt="2024-10-29T13:23:14.831" v="0"/>
        <pc:sldMkLst>
          <pc:docMk/>
          <pc:sldMk cId="3986673018" sldId="3071"/>
        </pc:sldMkLst>
        <pc:graphicFrameChg chg="modGraphic">
          <ac:chgData name="DiMartino, Melanie L." userId="S::mdim0003@shands.ufl.edu::ebb8d673-a1d6-44f1-8404-1496a9cf0177" providerId="AD" clId="Web-{5BC8F0E4-5C81-C766-D6BB-44E88458EDEB}" dt="2024-10-29T13:23:14.831" v="0"/>
          <ac:graphicFrameMkLst>
            <pc:docMk/>
            <pc:sldMk cId="3986673018" sldId="3071"/>
            <ac:graphicFrameMk id="25" creationId="{B7C188C5-9D61-51C0-5F44-1E72EBF2C3C2}"/>
          </ac:graphicFrameMkLst>
        </pc:graphicFrameChg>
      </pc:sldChg>
    </pc:docChg>
  </pc:docChgLst>
  <pc:docChgLst>
    <pc:chgData name="DiMartino, Melanie L." userId="S::mdim0003@shands.ufl.edu::ebb8d673-a1d6-44f1-8404-1496a9cf0177" providerId="AD" clId="Web-{40F4D181-3634-0DAA-80C2-5083A69667F1}"/>
    <pc:docChg chg="modSld">
      <pc:chgData name="DiMartino, Melanie L." userId="S::mdim0003@shands.ufl.edu::ebb8d673-a1d6-44f1-8404-1496a9cf0177" providerId="AD" clId="Web-{40F4D181-3634-0DAA-80C2-5083A69667F1}" dt="2024-10-15T19:01:47.649" v="4" actId="1076"/>
      <pc:docMkLst>
        <pc:docMk/>
      </pc:docMkLst>
      <pc:sldChg chg="addSp delSp modSp">
        <pc:chgData name="DiMartino, Melanie L." userId="S::mdim0003@shands.ufl.edu::ebb8d673-a1d6-44f1-8404-1496a9cf0177" providerId="AD" clId="Web-{40F4D181-3634-0DAA-80C2-5083A69667F1}" dt="2024-10-15T19:01:47.649" v="4" actId="1076"/>
        <pc:sldMkLst>
          <pc:docMk/>
          <pc:sldMk cId="1227101525" sldId="513"/>
        </pc:sldMkLst>
        <pc:picChg chg="add mod">
          <ac:chgData name="DiMartino, Melanie L." userId="S::mdim0003@shands.ufl.edu::ebb8d673-a1d6-44f1-8404-1496a9cf0177" providerId="AD" clId="Web-{40F4D181-3634-0DAA-80C2-5083A69667F1}" dt="2024-10-15T19:01:47.649" v="4" actId="1076"/>
          <ac:picMkLst>
            <pc:docMk/>
            <pc:sldMk cId="1227101525" sldId="513"/>
            <ac:picMk id="5" creationId="{636676A5-0E86-FFB1-A0BE-515EB69AE70D}"/>
          </ac:picMkLst>
        </pc:picChg>
      </pc:sldChg>
    </pc:docChg>
  </pc:docChgLst>
  <pc:docChgLst>
    <pc:chgData name="DiMartino, Melanie L." userId="S::mdim0003@shands.ufl.edu::ebb8d673-a1d6-44f1-8404-1496a9cf0177" providerId="AD" clId="Web-{03CCA0DD-BC18-0151-20E3-30A23FFB18FD}"/>
    <pc:docChg chg="addSld modSld">
      <pc:chgData name="DiMartino, Melanie L." userId="S::mdim0003@shands.ufl.edu::ebb8d673-a1d6-44f1-8404-1496a9cf0177" providerId="AD" clId="Web-{03CCA0DD-BC18-0151-20E3-30A23FFB18FD}" dt="2024-10-14T13:52:50.754" v="3"/>
      <pc:docMkLst>
        <pc:docMk/>
      </pc:docMkLst>
    </pc:docChg>
  </pc:docChgLst>
  <pc:docChgLst>
    <pc:chgData name="DiMartino, Melanie L." userId="S::mdim0003@shands.ufl.edu::ebb8d673-a1d6-44f1-8404-1496a9cf0177" providerId="AD" clId="Web-{E50E5FC5-4FF2-5443-5B5D-3746F215DDAB}"/>
    <pc:docChg chg="addSld">
      <pc:chgData name="DiMartino, Melanie L." userId="S::mdim0003@shands.ufl.edu::ebb8d673-a1d6-44f1-8404-1496a9cf0177" providerId="AD" clId="Web-{E50E5FC5-4FF2-5443-5B5D-3746F215DDAB}" dt="2024-10-24T13:46:18.064" v="0"/>
      <pc:docMkLst>
        <pc:docMk/>
      </pc:docMkLst>
    </pc:docChg>
  </pc:docChgLst>
  <pc:docChgLst>
    <pc:chgData name="DiMartino, Melanie L." userId="S::mdim0003@shands.ufl.edu::ebb8d673-a1d6-44f1-8404-1496a9cf0177" providerId="AD" clId="Web-{743AE02D-22F3-CB20-CB53-B7CF806EBF8D}"/>
    <pc:docChg chg="addSld delSld modSld">
      <pc:chgData name="DiMartino, Melanie L." userId="S::mdim0003@shands.ufl.edu::ebb8d673-a1d6-44f1-8404-1496a9cf0177" providerId="AD" clId="Web-{743AE02D-22F3-CB20-CB53-B7CF806EBF8D}" dt="2024-10-28T15:08:32.830" v="524"/>
      <pc:docMkLst>
        <pc:docMk/>
      </pc:docMkLst>
      <pc:sldChg chg="modNotes">
        <pc:chgData name="DiMartino, Melanie L." userId="S::mdim0003@shands.ufl.edu::ebb8d673-a1d6-44f1-8404-1496a9cf0177" providerId="AD" clId="Web-{743AE02D-22F3-CB20-CB53-B7CF806EBF8D}" dt="2024-10-28T14:35:27.953" v="34"/>
        <pc:sldMkLst>
          <pc:docMk/>
          <pc:sldMk cId="1711424284" sldId="258"/>
        </pc:sldMkLst>
      </pc:sldChg>
      <pc:sldChg chg="del">
        <pc:chgData name="DiMartino, Melanie L." userId="S::mdim0003@shands.ufl.edu::ebb8d673-a1d6-44f1-8404-1496a9cf0177" providerId="AD" clId="Web-{743AE02D-22F3-CB20-CB53-B7CF806EBF8D}" dt="2024-10-28T14:35:47.454" v="35"/>
        <pc:sldMkLst>
          <pc:docMk/>
          <pc:sldMk cId="0" sldId="317"/>
        </pc:sldMkLst>
      </pc:sldChg>
      <pc:sldChg chg="modNotes">
        <pc:chgData name="DiMartino, Melanie L." userId="S::mdim0003@shands.ufl.edu::ebb8d673-a1d6-44f1-8404-1496a9cf0177" providerId="AD" clId="Web-{743AE02D-22F3-CB20-CB53-B7CF806EBF8D}" dt="2024-10-28T15:02:15.784" v="328"/>
        <pc:sldMkLst>
          <pc:docMk/>
          <pc:sldMk cId="4074488520" sldId="353"/>
        </pc:sldMkLst>
      </pc:sldChg>
      <pc:sldChg chg="del">
        <pc:chgData name="DiMartino, Melanie L." userId="S::mdim0003@shands.ufl.edu::ebb8d673-a1d6-44f1-8404-1496a9cf0177" providerId="AD" clId="Web-{743AE02D-22F3-CB20-CB53-B7CF806EBF8D}" dt="2024-10-28T14:35:50.704" v="36"/>
        <pc:sldMkLst>
          <pc:docMk/>
          <pc:sldMk cId="0" sldId="495"/>
        </pc:sldMkLst>
      </pc:sldChg>
      <pc:sldChg chg="modSp">
        <pc:chgData name="DiMartino, Melanie L." userId="S::mdim0003@shands.ufl.edu::ebb8d673-a1d6-44f1-8404-1496a9cf0177" providerId="AD" clId="Web-{743AE02D-22F3-CB20-CB53-B7CF806EBF8D}" dt="2024-10-28T14:42:35.939" v="157" actId="20577"/>
        <pc:sldMkLst>
          <pc:docMk/>
          <pc:sldMk cId="1641960795" sldId="502"/>
        </pc:sldMkLst>
        <pc:graphicFrameChg chg="modGraphic">
          <ac:chgData name="DiMartino, Melanie L." userId="S::mdim0003@shands.ufl.edu::ebb8d673-a1d6-44f1-8404-1496a9cf0177" providerId="AD" clId="Web-{743AE02D-22F3-CB20-CB53-B7CF806EBF8D}" dt="2024-10-28T14:42:35.939" v="157" actId="20577"/>
          <ac:graphicFrameMkLst>
            <pc:docMk/>
            <pc:sldMk cId="1641960795" sldId="502"/>
            <ac:graphicFrameMk id="6" creationId="{FD29645C-356E-BD35-9A36-FF7222933B88}"/>
          </ac:graphicFrameMkLst>
        </pc:graphicFrameChg>
      </pc:sldChg>
      <pc:sldChg chg="del">
        <pc:chgData name="DiMartino, Melanie L." userId="S::mdim0003@shands.ufl.edu::ebb8d673-a1d6-44f1-8404-1496a9cf0177" providerId="AD" clId="Web-{743AE02D-22F3-CB20-CB53-B7CF806EBF8D}" dt="2024-10-28T14:35:52.751" v="37"/>
        <pc:sldMkLst>
          <pc:docMk/>
          <pc:sldMk cId="3274765171" sldId="511"/>
        </pc:sldMkLst>
      </pc:sldChg>
      <pc:sldChg chg="addSp delSp modSp del modNotes">
        <pc:chgData name="DiMartino, Melanie L." userId="S::mdim0003@shands.ufl.edu::ebb8d673-a1d6-44f1-8404-1496a9cf0177" providerId="AD" clId="Web-{743AE02D-22F3-CB20-CB53-B7CF806EBF8D}" dt="2024-10-28T14:54:53.047" v="290"/>
        <pc:sldMkLst>
          <pc:docMk/>
          <pc:sldMk cId="264974019" sldId="517"/>
        </pc:sldMkLst>
        <pc:spChg chg="mod">
          <ac:chgData name="DiMartino, Melanie L." userId="S::mdim0003@shands.ufl.edu::ebb8d673-a1d6-44f1-8404-1496a9cf0177" providerId="AD" clId="Web-{743AE02D-22F3-CB20-CB53-B7CF806EBF8D}" dt="2024-10-28T14:50:54.475" v="267" actId="14100"/>
          <ac:spMkLst>
            <pc:docMk/>
            <pc:sldMk cId="264974019" sldId="517"/>
            <ac:spMk id="2" creationId="{D51B9EA8-D730-46D1-97F6-053882FC1CB9}"/>
          </ac:spMkLst>
        </pc:spChg>
        <pc:spChg chg="del">
          <ac:chgData name="DiMartino, Melanie L." userId="S::mdim0003@shands.ufl.edu::ebb8d673-a1d6-44f1-8404-1496a9cf0177" providerId="AD" clId="Web-{743AE02D-22F3-CB20-CB53-B7CF806EBF8D}" dt="2024-10-28T14:43:16.894" v="161"/>
          <ac:spMkLst>
            <pc:docMk/>
            <pc:sldMk cId="264974019" sldId="517"/>
            <ac:spMk id="6" creationId="{24B26D4B-A9EA-A06D-AA6C-4FD2B1DCB513}"/>
          </ac:spMkLst>
        </pc:spChg>
        <pc:spChg chg="del">
          <ac:chgData name="DiMartino, Melanie L." userId="S::mdim0003@shands.ufl.edu::ebb8d673-a1d6-44f1-8404-1496a9cf0177" providerId="AD" clId="Web-{743AE02D-22F3-CB20-CB53-B7CF806EBF8D}" dt="2024-10-28T14:43:16.894" v="166"/>
          <ac:spMkLst>
            <pc:docMk/>
            <pc:sldMk cId="264974019" sldId="517"/>
            <ac:spMk id="12" creationId="{49F6893D-510D-8392-62F2-1448C9DFFC10}"/>
          </ac:spMkLst>
        </pc:spChg>
        <pc:spChg chg="del">
          <ac:chgData name="DiMartino, Melanie L." userId="S::mdim0003@shands.ufl.edu::ebb8d673-a1d6-44f1-8404-1496a9cf0177" providerId="AD" clId="Web-{743AE02D-22F3-CB20-CB53-B7CF806EBF8D}" dt="2024-10-28T14:43:16.894" v="165"/>
          <ac:spMkLst>
            <pc:docMk/>
            <pc:sldMk cId="264974019" sldId="517"/>
            <ac:spMk id="344" creationId="{0548BA86-B5A3-FF4F-DF45-C8EAC08B4783}"/>
          </ac:spMkLst>
        </pc:spChg>
        <pc:spChg chg="del">
          <ac:chgData name="DiMartino, Melanie L." userId="S::mdim0003@shands.ufl.edu::ebb8d673-a1d6-44f1-8404-1496a9cf0177" providerId="AD" clId="Web-{743AE02D-22F3-CB20-CB53-B7CF806EBF8D}" dt="2024-10-28T14:43:16.894" v="163"/>
          <ac:spMkLst>
            <pc:docMk/>
            <pc:sldMk cId="264974019" sldId="517"/>
            <ac:spMk id="347" creationId="{01E873CE-8596-00F7-4666-AF0AE6021CE4}"/>
          </ac:spMkLst>
        </pc:spChg>
        <pc:spChg chg="del">
          <ac:chgData name="DiMartino, Melanie L." userId="S::mdim0003@shands.ufl.edu::ebb8d673-a1d6-44f1-8404-1496a9cf0177" providerId="AD" clId="Web-{743AE02D-22F3-CB20-CB53-B7CF806EBF8D}" dt="2024-10-28T14:43:16.894" v="160"/>
          <ac:spMkLst>
            <pc:docMk/>
            <pc:sldMk cId="264974019" sldId="517"/>
            <ac:spMk id="351" creationId="{144CC14A-BDAD-ABA0-D01A-89C079A776B2}"/>
          </ac:spMkLst>
        </pc:spChg>
        <pc:spChg chg="del">
          <ac:chgData name="DiMartino, Melanie L." userId="S::mdim0003@shands.ufl.edu::ebb8d673-a1d6-44f1-8404-1496a9cf0177" providerId="AD" clId="Web-{743AE02D-22F3-CB20-CB53-B7CF806EBF8D}" dt="2024-10-28T14:43:16.894" v="162"/>
          <ac:spMkLst>
            <pc:docMk/>
            <pc:sldMk cId="264974019" sldId="517"/>
            <ac:spMk id="355" creationId="{F94E26CA-B895-5286-959D-E82B639F21F9}"/>
          </ac:spMkLst>
        </pc:spChg>
        <pc:spChg chg="add mod">
          <ac:chgData name="DiMartino, Melanie L." userId="S::mdim0003@shands.ufl.edu::ebb8d673-a1d6-44f1-8404-1496a9cf0177" providerId="AD" clId="Web-{743AE02D-22F3-CB20-CB53-B7CF806EBF8D}" dt="2024-10-28T14:53:08.090" v="277" actId="14100"/>
          <ac:spMkLst>
            <pc:docMk/>
            <pc:sldMk cId="264974019" sldId="517"/>
            <ac:spMk id="375" creationId="{FEF59262-00D1-B0B2-9495-008A1E71374F}"/>
          </ac:spMkLst>
        </pc:spChg>
        <pc:grpChg chg="del">
          <ac:chgData name="DiMartino, Melanie L." userId="S::mdim0003@shands.ufl.edu::ebb8d673-a1d6-44f1-8404-1496a9cf0177" providerId="AD" clId="Web-{743AE02D-22F3-CB20-CB53-B7CF806EBF8D}" dt="2024-10-28T14:43:16.894" v="164"/>
          <ac:grpSpMkLst>
            <pc:docMk/>
            <pc:sldMk cId="264974019" sldId="517"/>
            <ac:grpSpMk id="3" creationId="{5156C4F9-8BF5-DA68-0AD0-7AB14244FD94}"/>
          </ac:grpSpMkLst>
        </pc:grpChg>
        <pc:graphicFrameChg chg="add mod modGraphic">
          <ac:chgData name="DiMartino, Melanie L." userId="S::mdim0003@shands.ufl.edu::ebb8d673-a1d6-44f1-8404-1496a9cf0177" providerId="AD" clId="Web-{743AE02D-22F3-CB20-CB53-B7CF806EBF8D}" dt="2024-10-28T14:52:51.636" v="272" actId="20577"/>
          <ac:graphicFrameMkLst>
            <pc:docMk/>
            <pc:sldMk cId="264974019" sldId="517"/>
            <ac:graphicFrameMk id="8" creationId="{5B33D21B-0200-ECF1-AD41-1447935AEC2A}"/>
          </ac:graphicFrameMkLst>
        </pc:graphicFrameChg>
        <pc:picChg chg="mod">
          <ac:chgData name="DiMartino, Melanie L." userId="S::mdim0003@shands.ufl.edu::ebb8d673-a1d6-44f1-8404-1496a9cf0177" providerId="AD" clId="Web-{743AE02D-22F3-CB20-CB53-B7CF806EBF8D}" dt="2024-10-28T14:50:52.272" v="266" actId="14100"/>
          <ac:picMkLst>
            <pc:docMk/>
            <pc:sldMk cId="264974019" sldId="517"/>
            <ac:picMk id="5" creationId="{3D67ABCE-1D10-568E-6667-1609A42BB0C9}"/>
          </ac:picMkLst>
        </pc:picChg>
        <pc:cxnChg chg="del">
          <ac:chgData name="DiMartino, Melanie L." userId="S::mdim0003@shands.ufl.edu::ebb8d673-a1d6-44f1-8404-1496a9cf0177" providerId="AD" clId="Web-{743AE02D-22F3-CB20-CB53-B7CF806EBF8D}" dt="2024-10-28T14:43:16.909" v="169"/>
          <ac:cxnSpMkLst>
            <pc:docMk/>
            <pc:sldMk cId="264974019" sldId="517"/>
            <ac:cxnSpMk id="10" creationId="{20D8540E-7066-096B-BA19-4D955BF93C0C}"/>
          </ac:cxnSpMkLst>
        </pc:cxnChg>
        <pc:cxnChg chg="del">
          <ac:chgData name="DiMartino, Melanie L." userId="S::mdim0003@shands.ufl.edu::ebb8d673-a1d6-44f1-8404-1496a9cf0177" providerId="AD" clId="Web-{743AE02D-22F3-CB20-CB53-B7CF806EBF8D}" dt="2024-10-28T14:43:16.909" v="170"/>
          <ac:cxnSpMkLst>
            <pc:docMk/>
            <pc:sldMk cId="264974019" sldId="517"/>
            <ac:cxnSpMk id="11" creationId="{E38C744D-6076-3766-D302-96D64441ECA1}"/>
          </ac:cxnSpMkLst>
        </pc:cxnChg>
        <pc:cxnChg chg="del">
          <ac:chgData name="DiMartino, Melanie L." userId="S::mdim0003@shands.ufl.edu::ebb8d673-a1d6-44f1-8404-1496a9cf0177" providerId="AD" clId="Web-{743AE02D-22F3-CB20-CB53-B7CF806EBF8D}" dt="2024-10-28T14:43:16.909" v="171"/>
          <ac:cxnSpMkLst>
            <pc:docMk/>
            <pc:sldMk cId="264974019" sldId="517"/>
            <ac:cxnSpMk id="17" creationId="{F5854FAE-0334-F2E4-7D93-2572620731A5}"/>
          </ac:cxnSpMkLst>
        </pc:cxnChg>
        <pc:cxnChg chg="del">
          <ac:chgData name="DiMartino, Melanie L." userId="S::mdim0003@shands.ufl.edu::ebb8d673-a1d6-44f1-8404-1496a9cf0177" providerId="AD" clId="Web-{743AE02D-22F3-CB20-CB53-B7CF806EBF8D}" dt="2024-10-28T14:43:16.894" v="168"/>
          <ac:cxnSpMkLst>
            <pc:docMk/>
            <pc:sldMk cId="264974019" sldId="517"/>
            <ac:cxnSpMk id="343" creationId="{D507D9D0-FEEF-F529-4581-0283ED1D7B48}"/>
          </ac:cxnSpMkLst>
        </pc:cxnChg>
        <pc:cxnChg chg="del">
          <ac:chgData name="DiMartino, Melanie L." userId="S::mdim0003@shands.ufl.edu::ebb8d673-a1d6-44f1-8404-1496a9cf0177" providerId="AD" clId="Web-{743AE02D-22F3-CB20-CB53-B7CF806EBF8D}" dt="2024-10-28T14:43:16.894" v="167"/>
          <ac:cxnSpMkLst>
            <pc:docMk/>
            <pc:sldMk cId="264974019" sldId="517"/>
            <ac:cxnSpMk id="359" creationId="{1F08A547-8C6F-FF6E-66C5-C51E63FB9449}"/>
          </ac:cxnSpMkLst>
        </pc:cxnChg>
      </pc:sldChg>
      <pc:sldChg chg="modNotes">
        <pc:chgData name="DiMartino, Melanie L." userId="S::mdim0003@shands.ufl.edu::ebb8d673-a1d6-44f1-8404-1496a9cf0177" providerId="AD" clId="Web-{743AE02D-22F3-CB20-CB53-B7CF806EBF8D}" dt="2024-10-28T14:41:27.405" v="88"/>
        <pc:sldMkLst>
          <pc:docMk/>
          <pc:sldMk cId="2149825439" sldId="3061"/>
        </pc:sldMkLst>
      </pc:sldChg>
      <pc:sldChg chg="addSp delSp modSp new del mod setBg">
        <pc:chgData name="DiMartino, Melanie L." userId="S::mdim0003@shands.ufl.edu::ebb8d673-a1d6-44f1-8404-1496a9cf0177" providerId="AD" clId="Web-{743AE02D-22F3-CB20-CB53-B7CF806EBF8D}" dt="2024-10-28T14:48:37.125" v="239"/>
        <pc:sldMkLst>
          <pc:docMk/>
          <pc:sldMk cId="1612210574" sldId="3062"/>
        </pc:sldMkLst>
        <pc:spChg chg="mod">
          <ac:chgData name="DiMartino, Melanie L." userId="S::mdim0003@shands.ufl.edu::ebb8d673-a1d6-44f1-8404-1496a9cf0177" providerId="AD" clId="Web-{743AE02D-22F3-CB20-CB53-B7CF806EBF8D}" dt="2024-10-28T14:46:24.542" v="230"/>
          <ac:spMkLst>
            <pc:docMk/>
            <pc:sldMk cId="1612210574" sldId="3062"/>
            <ac:spMk id="2" creationId="{DEAFEA0B-2F88-B5B9-01FF-8E06ADABFD14}"/>
          </ac:spMkLst>
        </pc:spChg>
        <pc:spChg chg="del mod">
          <ac:chgData name="DiMartino, Melanie L." userId="S::mdim0003@shands.ufl.edu::ebb8d673-a1d6-44f1-8404-1496a9cf0177" providerId="AD" clId="Web-{743AE02D-22F3-CB20-CB53-B7CF806EBF8D}" dt="2024-10-28T14:46:24.542" v="230"/>
          <ac:spMkLst>
            <pc:docMk/>
            <pc:sldMk cId="1612210574" sldId="3062"/>
            <ac:spMk id="3" creationId="{0C7EA4D3-C335-0F79-4321-716040711670}"/>
          </ac:spMkLst>
        </pc:spChg>
        <pc:spChg chg="mod">
          <ac:chgData name="DiMartino, Melanie L." userId="S::mdim0003@shands.ufl.edu::ebb8d673-a1d6-44f1-8404-1496a9cf0177" providerId="AD" clId="Web-{743AE02D-22F3-CB20-CB53-B7CF806EBF8D}" dt="2024-10-28T14:46:24.542" v="230"/>
          <ac:spMkLst>
            <pc:docMk/>
            <pc:sldMk cId="1612210574" sldId="3062"/>
            <ac:spMk id="4" creationId="{07501392-7793-3444-2A97-7568D81BAF58}"/>
          </ac:spMkLst>
        </pc:spChg>
        <pc:spChg chg="add">
          <ac:chgData name="DiMartino, Melanie L." userId="S::mdim0003@shands.ufl.edu::ebb8d673-a1d6-44f1-8404-1496a9cf0177" providerId="AD" clId="Web-{743AE02D-22F3-CB20-CB53-B7CF806EBF8D}" dt="2024-10-28T14:46:24.542" v="230"/>
          <ac:spMkLst>
            <pc:docMk/>
            <pc:sldMk cId="1612210574" sldId="3062"/>
            <ac:spMk id="10" creationId="{BACC6370-2D7E-4714-9D71-7542949D7D5D}"/>
          </ac:spMkLst>
        </pc:spChg>
        <pc:spChg chg="add">
          <ac:chgData name="DiMartino, Melanie L." userId="S::mdim0003@shands.ufl.edu::ebb8d673-a1d6-44f1-8404-1496a9cf0177" providerId="AD" clId="Web-{743AE02D-22F3-CB20-CB53-B7CF806EBF8D}" dt="2024-10-28T14:46:24.542" v="230"/>
          <ac:spMkLst>
            <pc:docMk/>
            <pc:sldMk cId="1612210574" sldId="3062"/>
            <ac:spMk id="12" creationId="{F68B3F68-107C-434F-AA38-110D5EA91B85}"/>
          </ac:spMkLst>
        </pc:spChg>
        <pc:spChg chg="add">
          <ac:chgData name="DiMartino, Melanie L." userId="S::mdim0003@shands.ufl.edu::ebb8d673-a1d6-44f1-8404-1496a9cf0177" providerId="AD" clId="Web-{743AE02D-22F3-CB20-CB53-B7CF806EBF8D}" dt="2024-10-28T14:46:24.542" v="230"/>
          <ac:spMkLst>
            <pc:docMk/>
            <pc:sldMk cId="1612210574" sldId="3062"/>
            <ac:spMk id="14" creationId="{AAD0DBB9-1A4B-4391-81D4-CB19F9AB918A}"/>
          </ac:spMkLst>
        </pc:spChg>
        <pc:spChg chg="add">
          <ac:chgData name="DiMartino, Melanie L." userId="S::mdim0003@shands.ufl.edu::ebb8d673-a1d6-44f1-8404-1496a9cf0177" providerId="AD" clId="Web-{743AE02D-22F3-CB20-CB53-B7CF806EBF8D}" dt="2024-10-28T14:46:24.542" v="230"/>
          <ac:spMkLst>
            <pc:docMk/>
            <pc:sldMk cId="1612210574" sldId="3062"/>
            <ac:spMk id="16" creationId="{063BBA22-50EA-4C4D-BE05-F1CE4E63AA56}"/>
          </ac:spMkLst>
        </pc:spChg>
        <pc:graphicFrameChg chg="add modGraphic">
          <ac:chgData name="DiMartino, Melanie L." userId="S::mdim0003@shands.ufl.edu::ebb8d673-a1d6-44f1-8404-1496a9cf0177" providerId="AD" clId="Web-{743AE02D-22F3-CB20-CB53-B7CF806EBF8D}" dt="2024-10-28T14:47:10.716" v="236" actId="20577"/>
          <ac:graphicFrameMkLst>
            <pc:docMk/>
            <pc:sldMk cId="1612210574" sldId="3062"/>
            <ac:graphicFrameMk id="6" creationId="{282C1735-250C-0E51-B41A-F087D7D0D261}"/>
          </ac:graphicFrameMkLst>
        </pc:graphicFrameChg>
        <pc:picChg chg="add mod">
          <ac:chgData name="DiMartino, Melanie L." userId="S::mdim0003@shands.ufl.edu::ebb8d673-a1d6-44f1-8404-1496a9cf0177" providerId="AD" clId="Web-{743AE02D-22F3-CB20-CB53-B7CF806EBF8D}" dt="2024-10-28T14:48:11.234" v="237"/>
          <ac:picMkLst>
            <pc:docMk/>
            <pc:sldMk cId="1612210574" sldId="3062"/>
            <ac:picMk id="69" creationId="{04F87F69-DB10-D16D-C111-4CC5A5A8D581}"/>
          </ac:picMkLst>
        </pc:picChg>
      </pc:sldChg>
      <pc:sldChg chg="delSp modSp add del mod replId modShow modNotes">
        <pc:chgData name="DiMartino, Melanie L." userId="S::mdim0003@shands.ufl.edu::ebb8d673-a1d6-44f1-8404-1496a9cf0177" providerId="AD" clId="Web-{743AE02D-22F3-CB20-CB53-B7CF806EBF8D}" dt="2024-10-28T15:02:40.081" v="329"/>
        <pc:sldMkLst>
          <pc:docMk/>
          <pc:sldMk cId="4208720638" sldId="3062"/>
        </pc:sldMkLst>
        <pc:spChg chg="del">
          <ac:chgData name="DiMartino, Melanie L." userId="S::mdim0003@shands.ufl.edu::ebb8d673-a1d6-44f1-8404-1496a9cf0177" providerId="AD" clId="Web-{743AE02D-22F3-CB20-CB53-B7CF806EBF8D}" dt="2024-10-28T14:53:17.199" v="279"/>
          <ac:spMkLst>
            <pc:docMk/>
            <pc:sldMk cId="4208720638" sldId="3062"/>
            <ac:spMk id="375" creationId="{FEF59262-00D1-B0B2-9495-008A1E71374F}"/>
          </ac:spMkLst>
        </pc:spChg>
        <pc:graphicFrameChg chg="mod modGraphic">
          <ac:chgData name="DiMartino, Melanie L." userId="S::mdim0003@shands.ufl.edu::ebb8d673-a1d6-44f1-8404-1496a9cf0177" providerId="AD" clId="Web-{743AE02D-22F3-CB20-CB53-B7CF806EBF8D}" dt="2024-10-28T14:54:14.295" v="287" actId="1076"/>
          <ac:graphicFrameMkLst>
            <pc:docMk/>
            <pc:sldMk cId="4208720638" sldId="3062"/>
            <ac:graphicFrameMk id="8" creationId="{5B33D21B-0200-ECF1-AD41-1447935AEC2A}"/>
          </ac:graphicFrameMkLst>
        </pc:graphicFrameChg>
      </pc:sldChg>
      <pc:sldChg chg="addSp delSp modSp add del replId">
        <pc:chgData name="DiMartino, Melanie L." userId="S::mdim0003@shands.ufl.edu::ebb8d673-a1d6-44f1-8404-1496a9cf0177" providerId="AD" clId="Web-{743AE02D-22F3-CB20-CB53-B7CF806EBF8D}" dt="2024-10-28T14:55:38.377" v="302"/>
        <pc:sldMkLst>
          <pc:docMk/>
          <pc:sldMk cId="575496479" sldId="3063"/>
        </pc:sldMkLst>
        <pc:spChg chg="add del mod">
          <ac:chgData name="DiMartino, Melanie L." userId="S::mdim0003@shands.ufl.edu::ebb8d673-a1d6-44f1-8404-1496a9cf0177" providerId="AD" clId="Web-{743AE02D-22F3-CB20-CB53-B7CF806EBF8D}" dt="2024-10-28T14:55:11.360" v="293"/>
          <ac:spMkLst>
            <pc:docMk/>
            <pc:sldMk cId="575496479" sldId="3063"/>
            <ac:spMk id="15" creationId="{2D70E4F1-B73E-D865-2A0D-7484BAD5837D}"/>
          </ac:spMkLst>
        </pc:spChg>
        <pc:spChg chg="add del mod">
          <ac:chgData name="DiMartino, Melanie L." userId="S::mdim0003@shands.ufl.edu::ebb8d673-a1d6-44f1-8404-1496a9cf0177" providerId="AD" clId="Web-{743AE02D-22F3-CB20-CB53-B7CF806EBF8D}" dt="2024-10-28T14:55:32.845" v="300"/>
          <ac:spMkLst>
            <pc:docMk/>
            <pc:sldMk cId="575496479" sldId="3063"/>
            <ac:spMk id="16" creationId="{44D0C8D4-4AF2-4E34-3F9C-B7F11A28388E}"/>
          </ac:spMkLst>
        </pc:spChg>
        <pc:graphicFrameChg chg="del">
          <ac:chgData name="DiMartino, Melanie L." userId="S::mdim0003@shands.ufl.edu::ebb8d673-a1d6-44f1-8404-1496a9cf0177" providerId="AD" clId="Web-{743AE02D-22F3-CB20-CB53-B7CF806EBF8D}" dt="2024-10-28T14:55:02.422" v="292"/>
          <ac:graphicFrameMkLst>
            <pc:docMk/>
            <pc:sldMk cId="575496479" sldId="3063"/>
            <ac:graphicFrameMk id="8" creationId="{5B33D21B-0200-ECF1-AD41-1447935AEC2A}"/>
          </ac:graphicFrameMkLst>
        </pc:graphicFrameChg>
      </pc:sldChg>
      <pc:sldChg chg="addSp delSp modSp new del mod setBg">
        <pc:chgData name="DiMartino, Melanie L." userId="S::mdim0003@shands.ufl.edu::ebb8d673-a1d6-44f1-8404-1496a9cf0177" providerId="AD" clId="Web-{743AE02D-22F3-CB20-CB53-B7CF806EBF8D}" dt="2024-10-28T14:49:16.908" v="251"/>
        <pc:sldMkLst>
          <pc:docMk/>
          <pc:sldMk cId="1161374923" sldId="3063"/>
        </pc:sldMkLst>
        <pc:spChg chg="mod">
          <ac:chgData name="DiMartino, Melanie L." userId="S::mdim0003@shands.ufl.edu::ebb8d673-a1d6-44f1-8404-1496a9cf0177" providerId="AD" clId="Web-{743AE02D-22F3-CB20-CB53-B7CF806EBF8D}" dt="2024-10-28T14:49:01.845" v="249"/>
          <ac:spMkLst>
            <pc:docMk/>
            <pc:sldMk cId="1161374923" sldId="3063"/>
            <ac:spMk id="2" creationId="{66F9A0FA-161C-327B-9775-C398ACDD70E9}"/>
          </ac:spMkLst>
        </pc:spChg>
        <pc:spChg chg="del mod">
          <ac:chgData name="DiMartino, Melanie L." userId="S::mdim0003@shands.ufl.edu::ebb8d673-a1d6-44f1-8404-1496a9cf0177" providerId="AD" clId="Web-{743AE02D-22F3-CB20-CB53-B7CF806EBF8D}" dt="2024-10-28T14:49:01.845" v="249"/>
          <ac:spMkLst>
            <pc:docMk/>
            <pc:sldMk cId="1161374923" sldId="3063"/>
            <ac:spMk id="3" creationId="{F53D771F-0A34-968C-82D1-A171873FF710}"/>
          </ac:spMkLst>
        </pc:spChg>
        <pc:spChg chg="mod">
          <ac:chgData name="DiMartino, Melanie L." userId="S::mdim0003@shands.ufl.edu::ebb8d673-a1d6-44f1-8404-1496a9cf0177" providerId="AD" clId="Web-{743AE02D-22F3-CB20-CB53-B7CF806EBF8D}" dt="2024-10-28T14:49:01.845" v="249"/>
          <ac:spMkLst>
            <pc:docMk/>
            <pc:sldMk cId="1161374923" sldId="3063"/>
            <ac:spMk id="4" creationId="{4C2F8873-C524-25B5-E559-C5DA65A8DCBE}"/>
          </ac:spMkLst>
        </pc:spChg>
        <pc:spChg chg="add">
          <ac:chgData name="DiMartino, Melanie L." userId="S::mdim0003@shands.ufl.edu::ebb8d673-a1d6-44f1-8404-1496a9cf0177" providerId="AD" clId="Web-{743AE02D-22F3-CB20-CB53-B7CF806EBF8D}" dt="2024-10-28T14:49:01.845" v="249"/>
          <ac:spMkLst>
            <pc:docMk/>
            <pc:sldMk cId="1161374923" sldId="3063"/>
            <ac:spMk id="10" creationId="{BACC6370-2D7E-4714-9D71-7542949D7D5D}"/>
          </ac:spMkLst>
        </pc:spChg>
        <pc:spChg chg="add">
          <ac:chgData name="DiMartino, Melanie L." userId="S::mdim0003@shands.ufl.edu::ebb8d673-a1d6-44f1-8404-1496a9cf0177" providerId="AD" clId="Web-{743AE02D-22F3-CB20-CB53-B7CF806EBF8D}" dt="2024-10-28T14:49:01.845" v="249"/>
          <ac:spMkLst>
            <pc:docMk/>
            <pc:sldMk cId="1161374923" sldId="3063"/>
            <ac:spMk id="12" creationId="{F68B3F68-107C-434F-AA38-110D5EA91B85}"/>
          </ac:spMkLst>
        </pc:spChg>
        <pc:spChg chg="add">
          <ac:chgData name="DiMartino, Melanie L." userId="S::mdim0003@shands.ufl.edu::ebb8d673-a1d6-44f1-8404-1496a9cf0177" providerId="AD" clId="Web-{743AE02D-22F3-CB20-CB53-B7CF806EBF8D}" dt="2024-10-28T14:49:01.845" v="249"/>
          <ac:spMkLst>
            <pc:docMk/>
            <pc:sldMk cId="1161374923" sldId="3063"/>
            <ac:spMk id="14" creationId="{AAD0DBB9-1A4B-4391-81D4-CB19F9AB918A}"/>
          </ac:spMkLst>
        </pc:spChg>
        <pc:spChg chg="add">
          <ac:chgData name="DiMartino, Melanie L." userId="S::mdim0003@shands.ufl.edu::ebb8d673-a1d6-44f1-8404-1496a9cf0177" providerId="AD" clId="Web-{743AE02D-22F3-CB20-CB53-B7CF806EBF8D}" dt="2024-10-28T14:49:01.845" v="249"/>
          <ac:spMkLst>
            <pc:docMk/>
            <pc:sldMk cId="1161374923" sldId="3063"/>
            <ac:spMk id="16" creationId="{063BBA22-50EA-4C4D-BE05-F1CE4E63AA56}"/>
          </ac:spMkLst>
        </pc:spChg>
        <pc:graphicFrameChg chg="add">
          <ac:chgData name="DiMartino, Melanie L." userId="S::mdim0003@shands.ufl.edu::ebb8d673-a1d6-44f1-8404-1496a9cf0177" providerId="AD" clId="Web-{743AE02D-22F3-CB20-CB53-B7CF806EBF8D}" dt="2024-10-28T14:49:01.845" v="249"/>
          <ac:graphicFrameMkLst>
            <pc:docMk/>
            <pc:sldMk cId="1161374923" sldId="3063"/>
            <ac:graphicFrameMk id="6" creationId="{2081E270-996F-A446-3C8D-389281624F8F}"/>
          </ac:graphicFrameMkLst>
        </pc:graphicFrameChg>
      </pc:sldChg>
      <pc:sldChg chg="modSp add replId modNotes">
        <pc:chgData name="DiMartino, Melanie L." userId="S::mdim0003@shands.ufl.edu::ebb8d673-a1d6-44f1-8404-1496a9cf0177" providerId="AD" clId="Web-{743AE02D-22F3-CB20-CB53-B7CF806EBF8D}" dt="2024-10-28T15:08:32.830" v="524"/>
        <pc:sldMkLst>
          <pc:docMk/>
          <pc:sldMk cId="2766161017" sldId="3064"/>
        </pc:sldMkLst>
        <pc:graphicFrameChg chg="mod modGraphic">
          <ac:chgData name="DiMartino, Melanie L." userId="S::mdim0003@shands.ufl.edu::ebb8d673-a1d6-44f1-8404-1496a9cf0177" providerId="AD" clId="Web-{743AE02D-22F3-CB20-CB53-B7CF806EBF8D}" dt="2024-10-28T14:57:30.381" v="320" actId="1076"/>
          <ac:graphicFrameMkLst>
            <pc:docMk/>
            <pc:sldMk cId="2766161017" sldId="3064"/>
            <ac:graphicFrameMk id="8" creationId="{5B33D21B-0200-ECF1-AD41-1447935AEC2A}"/>
          </ac:graphicFrameMkLst>
        </pc:graphicFrameChg>
      </pc:sldChg>
    </pc:docChg>
  </pc:docChgLst>
  <pc:docChgLst>
    <pc:chgData name="DiMartino, Melanie L." userId="S::mdim0003@shands.ufl.edu::ebb8d673-a1d6-44f1-8404-1496a9cf0177" providerId="AD" clId="Web-{2D3735E5-1E22-20D6-A07D-1F329F1B65B9}"/>
    <pc:docChg chg="modSld">
      <pc:chgData name="DiMartino, Melanie L." userId="S::mdim0003@shands.ufl.edu::ebb8d673-a1d6-44f1-8404-1496a9cf0177" providerId="AD" clId="Web-{2D3735E5-1E22-20D6-A07D-1F329F1B65B9}" dt="2024-10-29T13:23:59.509" v="1" actId="1076"/>
      <pc:docMkLst>
        <pc:docMk/>
      </pc:docMkLst>
      <pc:sldChg chg="modSp">
        <pc:chgData name="DiMartino, Melanie L." userId="S::mdim0003@shands.ufl.edu::ebb8d673-a1d6-44f1-8404-1496a9cf0177" providerId="AD" clId="Web-{2D3735E5-1E22-20D6-A07D-1F329F1B65B9}" dt="2024-10-29T13:23:59.509" v="1" actId="1076"/>
        <pc:sldMkLst>
          <pc:docMk/>
          <pc:sldMk cId="3986673018" sldId="3071"/>
        </pc:sldMkLst>
        <pc:spChg chg="mod">
          <ac:chgData name="DiMartino, Melanie L." userId="S::mdim0003@shands.ufl.edu::ebb8d673-a1d6-44f1-8404-1496a9cf0177" providerId="AD" clId="Web-{2D3735E5-1E22-20D6-A07D-1F329F1B65B9}" dt="2024-10-29T13:23:59.509" v="1" actId="1076"/>
          <ac:spMkLst>
            <pc:docMk/>
            <pc:sldMk cId="3986673018" sldId="3071"/>
            <ac:spMk id="10" creationId="{C3626CDB-652C-446A-8E85-EAF23D2F4CB0}"/>
          </ac:spMkLst>
        </pc:spChg>
      </pc:sldChg>
    </pc:docChg>
  </pc:docChgLst>
  <pc:docChgLst>
    <pc:chgData name="DiMartino, Melanie L." userId="ebb8d673-a1d6-44f1-8404-1496a9cf0177" providerId="ADAL" clId="{480DF22E-0D35-4FFE-8497-50D976E9061D}"/>
    <pc:docChg chg="custSel addSld delSld modSld">
      <pc:chgData name="DiMartino, Melanie L." userId="ebb8d673-a1d6-44f1-8404-1496a9cf0177" providerId="ADAL" clId="{480DF22E-0D35-4FFE-8497-50D976E9061D}" dt="2024-10-29T15:49:35.430" v="101"/>
      <pc:docMkLst>
        <pc:docMk/>
      </pc:docMkLst>
      <pc:sldChg chg="modNotesTx">
        <pc:chgData name="DiMartino, Melanie L." userId="ebb8d673-a1d6-44f1-8404-1496a9cf0177" providerId="ADAL" clId="{480DF22E-0D35-4FFE-8497-50D976E9061D}" dt="2024-10-29T13:15:17.184" v="1" actId="20577"/>
        <pc:sldMkLst>
          <pc:docMk/>
          <pc:sldMk cId="3646409199" sldId="3065"/>
        </pc:sldMkLst>
      </pc:sldChg>
      <pc:sldChg chg="modNotesTx">
        <pc:chgData name="DiMartino, Melanie L." userId="ebb8d673-a1d6-44f1-8404-1496a9cf0177" providerId="ADAL" clId="{480DF22E-0D35-4FFE-8497-50D976E9061D}" dt="2024-10-29T13:15:11.571" v="0" actId="20577"/>
        <pc:sldMkLst>
          <pc:docMk/>
          <pc:sldMk cId="2341603512" sldId="3067"/>
        </pc:sldMkLst>
      </pc:sldChg>
      <pc:sldChg chg="del">
        <pc:chgData name="DiMartino, Melanie L." userId="ebb8d673-a1d6-44f1-8404-1496a9cf0177" providerId="ADAL" clId="{480DF22E-0D35-4FFE-8497-50D976E9061D}" dt="2024-10-29T13:17:43.280" v="14" actId="2696"/>
        <pc:sldMkLst>
          <pc:docMk/>
          <pc:sldMk cId="3781384686" sldId="3070"/>
        </pc:sldMkLst>
      </pc:sldChg>
      <pc:sldChg chg="addSp delSp modSp add">
        <pc:chgData name="DiMartino, Melanie L." userId="ebb8d673-a1d6-44f1-8404-1496a9cf0177" providerId="ADAL" clId="{480DF22E-0D35-4FFE-8497-50D976E9061D}" dt="2024-10-29T15:49:35.430" v="101"/>
        <pc:sldMkLst>
          <pc:docMk/>
          <pc:sldMk cId="3986673018" sldId="3071"/>
        </pc:sldMkLst>
        <pc:spChg chg="add del mod">
          <ac:chgData name="DiMartino, Melanie L." userId="ebb8d673-a1d6-44f1-8404-1496a9cf0177" providerId="ADAL" clId="{480DF22E-0D35-4FFE-8497-50D976E9061D}" dt="2024-10-29T15:47:41.186" v="67" actId="478"/>
          <ac:spMkLst>
            <pc:docMk/>
            <pc:sldMk cId="3986673018" sldId="3071"/>
            <ac:spMk id="10" creationId="{C3626CDB-652C-446A-8E85-EAF23D2F4CB0}"/>
          </ac:spMkLst>
        </pc:spChg>
        <pc:spChg chg="del">
          <ac:chgData name="DiMartino, Melanie L." userId="ebb8d673-a1d6-44f1-8404-1496a9cf0177" providerId="ADAL" clId="{480DF22E-0D35-4FFE-8497-50D976E9061D}" dt="2024-10-29T13:16:16.428" v="3" actId="478"/>
          <ac:spMkLst>
            <pc:docMk/>
            <pc:sldMk cId="3986673018" sldId="3071"/>
            <ac:spMk id="200" creationId="{99AAA85A-ECFC-E665-E838-0D3732EF909B}"/>
          </ac:spMkLst>
        </pc:spChg>
        <pc:spChg chg="del mod">
          <ac:chgData name="DiMartino, Melanie L." userId="ebb8d673-a1d6-44f1-8404-1496a9cf0177" providerId="ADAL" clId="{480DF22E-0D35-4FFE-8497-50D976E9061D}" dt="2024-10-29T13:18:11.383" v="21" actId="478"/>
          <ac:spMkLst>
            <pc:docMk/>
            <pc:sldMk cId="3986673018" sldId="3071"/>
            <ac:spMk id="202" creationId="{9034599E-B5ED-981D-F44A-99BE6A719928}"/>
          </ac:spMkLst>
        </pc:spChg>
        <pc:graphicFrameChg chg="mod">
          <ac:chgData name="DiMartino, Melanie L." userId="ebb8d673-a1d6-44f1-8404-1496a9cf0177" providerId="ADAL" clId="{480DF22E-0D35-4FFE-8497-50D976E9061D}" dt="2024-10-29T15:49:35.430" v="101"/>
          <ac:graphicFrameMkLst>
            <pc:docMk/>
            <pc:sldMk cId="3986673018" sldId="3071"/>
            <ac:graphicFrameMk id="25" creationId="{B7C188C5-9D61-51C0-5F44-1E72EBF2C3C2}"/>
          </ac:graphicFrameMkLst>
        </pc:graphicFrameChg>
      </pc:sldChg>
    </pc:docChg>
  </pc:docChgLst>
  <pc:docChgLst>
    <pc:chgData name="DiMartino, Melanie L." userId="S::mdim0003@shands.ufl.edu::ebb8d673-a1d6-44f1-8404-1496a9cf0177" providerId="AD" clId="Web-{284EEB97-2537-A02F-ADD9-EAFB7FE8AAB1}"/>
    <pc:docChg chg="addSld delSld modSld">
      <pc:chgData name="DiMartino, Melanie L." userId="S::mdim0003@shands.ufl.edu::ebb8d673-a1d6-44f1-8404-1496a9cf0177" providerId="AD" clId="Web-{284EEB97-2537-A02F-ADD9-EAFB7FE8AAB1}" dt="2024-10-16T13:26:52.560" v="146"/>
      <pc:docMkLst>
        <pc:docMk/>
      </pc:docMkLst>
    </pc:docChg>
  </pc:docChgLst>
  <pc:docChgLst>
    <pc:chgData name="DiMartino, Melanie L." userId="ebb8d673-a1d6-44f1-8404-1496a9cf0177" providerId="ADAL" clId="{4B6ADF19-CF32-4970-99CF-B1639F89A4CB}"/>
    <pc:docChg chg="custSel addSld delSld modSld">
      <pc:chgData name="DiMartino, Melanie L." userId="ebb8d673-a1d6-44f1-8404-1496a9cf0177" providerId="ADAL" clId="{4B6ADF19-CF32-4970-99CF-B1639F89A4CB}" dt="2024-11-06T13:58:01.140" v="10" actId="14100"/>
      <pc:docMkLst>
        <pc:docMk/>
      </pc:docMkLst>
      <pc:sldChg chg="modSp add setBg">
        <pc:chgData name="DiMartino, Melanie L." userId="ebb8d673-a1d6-44f1-8404-1496a9cf0177" providerId="ADAL" clId="{4B6ADF19-CF32-4970-99CF-B1639F89A4CB}" dt="2024-11-06T13:58:01.140" v="10" actId="14100"/>
        <pc:sldMkLst>
          <pc:docMk/>
          <pc:sldMk cId="0" sldId="317"/>
        </pc:sldMkLst>
        <pc:picChg chg="mod">
          <ac:chgData name="DiMartino, Melanie L." userId="ebb8d673-a1d6-44f1-8404-1496a9cf0177" providerId="ADAL" clId="{4B6ADF19-CF32-4970-99CF-B1639F89A4CB}" dt="2024-11-06T13:58:01.140" v="10" actId="14100"/>
          <ac:picMkLst>
            <pc:docMk/>
            <pc:sldMk cId="0" sldId="317"/>
            <ac:picMk id="14338" creationId="{5D44B71D-5749-41B2-A3E3-378A28A9A19B}"/>
          </ac:picMkLst>
        </pc:picChg>
      </pc:sldChg>
      <pc:sldChg chg="addSp delSp modSp add del setBg">
        <pc:chgData name="DiMartino, Melanie L." userId="ebb8d673-a1d6-44f1-8404-1496a9cf0177" providerId="ADAL" clId="{4B6ADF19-CF32-4970-99CF-B1639F89A4CB}" dt="2024-11-06T13:57:38.586" v="6" actId="1076"/>
        <pc:sldMkLst>
          <pc:docMk/>
          <pc:sldMk cId="0" sldId="495"/>
        </pc:sldMkLst>
        <pc:picChg chg="add mod">
          <ac:chgData name="DiMartino, Melanie L." userId="ebb8d673-a1d6-44f1-8404-1496a9cf0177" providerId="ADAL" clId="{4B6ADF19-CF32-4970-99CF-B1639F89A4CB}" dt="2024-11-06T13:57:38.586" v="6" actId="1076"/>
          <ac:picMkLst>
            <pc:docMk/>
            <pc:sldMk cId="0" sldId="495"/>
            <ac:picMk id="6" creationId="{07B8B34E-7762-4F75-A254-B17C8DA09481}"/>
          </ac:picMkLst>
        </pc:picChg>
        <pc:picChg chg="del">
          <ac:chgData name="DiMartino, Melanie L." userId="ebb8d673-a1d6-44f1-8404-1496a9cf0177" providerId="ADAL" clId="{4B6ADF19-CF32-4970-99CF-B1639F89A4CB}" dt="2024-11-06T13:57:25.108" v="4" actId="478"/>
          <ac:picMkLst>
            <pc:docMk/>
            <pc:sldMk cId="0" sldId="495"/>
            <ac:picMk id="22532" creationId="{28B7D4B2-4C45-4705-BB5C-2D676C268E61}"/>
          </ac:picMkLst>
        </pc:picChg>
      </pc:sldChg>
    </pc:docChg>
  </pc:docChgLst>
  <pc:docChgLst>
    <pc:chgData name="DiMartino, Melanie L." userId="ebb8d673-a1d6-44f1-8404-1496a9cf0177" providerId="ADAL" clId="{F9EDB1B4-DF2B-4276-A145-E062BEEE33CB}"/>
    <pc:docChg chg="undo custSel addSld delSld modSld delMainMaster">
      <pc:chgData name="DiMartino, Melanie L." userId="ebb8d673-a1d6-44f1-8404-1496a9cf0177" providerId="ADAL" clId="{F9EDB1B4-DF2B-4276-A145-E062BEEE33CB}" dt="2024-10-28T19:28:31.571" v="538"/>
      <pc:docMkLst>
        <pc:docMk/>
      </pc:docMkLst>
      <pc:sldChg chg="addSp delSp modSp">
        <pc:chgData name="DiMartino, Melanie L." userId="ebb8d673-a1d6-44f1-8404-1496a9cf0177" providerId="ADAL" clId="{F9EDB1B4-DF2B-4276-A145-E062BEEE33CB}" dt="2024-10-14T14:01:04.476" v="74" actId="1076"/>
        <pc:sldMkLst>
          <pc:docMk/>
          <pc:sldMk cId="0" sldId="256"/>
        </pc:sldMkLst>
        <pc:spChg chg="mod">
          <ac:chgData name="DiMartino, Melanie L." userId="ebb8d673-a1d6-44f1-8404-1496a9cf0177" providerId="ADAL" clId="{F9EDB1B4-DF2B-4276-A145-E062BEEE33CB}" dt="2024-10-14T14:00:36.539" v="71" actId="108"/>
          <ac:spMkLst>
            <pc:docMk/>
            <pc:sldMk cId="0" sldId="256"/>
            <ac:spMk id="3" creationId="{7E685473-48E5-4292-AC17-951B05C201E5}"/>
          </ac:spMkLst>
        </pc:spChg>
        <pc:picChg chg="add mod">
          <ac:chgData name="DiMartino, Melanie L." userId="ebb8d673-a1d6-44f1-8404-1496a9cf0177" providerId="ADAL" clId="{F9EDB1B4-DF2B-4276-A145-E062BEEE33CB}" dt="2024-10-14T14:01:04.476" v="74" actId="1076"/>
          <ac:picMkLst>
            <pc:docMk/>
            <pc:sldMk cId="0" sldId="256"/>
            <ac:picMk id="5" creationId="{6DB68B47-A6E8-4633-AF83-98538F6F0754}"/>
          </ac:picMkLst>
        </pc:picChg>
      </pc:sldChg>
      <pc:sldChg chg="add del">
        <pc:chgData name="DiMartino, Melanie L." userId="ebb8d673-a1d6-44f1-8404-1496a9cf0177" providerId="ADAL" clId="{F9EDB1B4-DF2B-4276-A145-E062BEEE33CB}" dt="2024-10-28T19:02:21.088" v="479" actId="2696"/>
        <pc:sldMkLst>
          <pc:docMk/>
          <pc:sldMk cId="1711424284" sldId="258"/>
        </pc:sldMkLst>
      </pc:sldChg>
      <pc:sldChg chg="add del setBg">
        <pc:chgData name="DiMartino, Melanie L." userId="ebb8d673-a1d6-44f1-8404-1496a9cf0177" providerId="ADAL" clId="{F9EDB1B4-DF2B-4276-A145-E062BEEE33CB}" dt="2024-10-14T13:59:37.162" v="68"/>
        <pc:sldMkLst>
          <pc:docMk/>
          <pc:sldMk cId="4271769278" sldId="299"/>
        </pc:sldMkLst>
      </pc:sldChg>
      <pc:sldChg chg="delSp add setBg delDesignElem">
        <pc:chgData name="DiMartino, Melanie L." userId="ebb8d673-a1d6-44f1-8404-1496a9cf0177" providerId="ADAL" clId="{F9EDB1B4-DF2B-4276-A145-E062BEEE33CB}" dt="2024-10-14T18:29:29.594" v="94" actId="478"/>
        <pc:sldMkLst>
          <pc:docMk/>
          <pc:sldMk cId="4074488520" sldId="353"/>
        </pc:sldMkLst>
      </pc:sldChg>
      <pc:sldChg chg="modSp">
        <pc:chgData name="DiMartino, Melanie L." userId="ebb8d673-a1d6-44f1-8404-1496a9cf0177" providerId="ADAL" clId="{F9EDB1B4-DF2B-4276-A145-E062BEEE33CB}" dt="2024-10-28T19:26:00.488" v="528" actId="931"/>
        <pc:sldMkLst>
          <pc:docMk/>
          <pc:sldMk cId="1641960795" sldId="502"/>
        </pc:sldMkLst>
        <pc:graphicFrameChg chg="mod">
          <ac:chgData name="DiMartino, Melanie L." userId="ebb8d673-a1d6-44f1-8404-1496a9cf0177" providerId="ADAL" clId="{F9EDB1B4-DF2B-4276-A145-E062BEEE33CB}" dt="2024-10-28T19:26:00.488" v="528" actId="931"/>
          <ac:graphicFrameMkLst>
            <pc:docMk/>
            <pc:sldMk cId="1641960795" sldId="502"/>
            <ac:graphicFrameMk id="6" creationId="{FD29645C-356E-BD35-9A36-FF7222933B88}"/>
          </ac:graphicFrameMkLst>
        </pc:graphicFrameChg>
      </pc:sldChg>
      <pc:sldChg chg="add del setBg">
        <pc:chgData name="DiMartino, Melanie L." userId="ebb8d673-a1d6-44f1-8404-1496a9cf0177" providerId="ADAL" clId="{F9EDB1B4-DF2B-4276-A145-E062BEEE33CB}" dt="2024-10-28T18:42:15.183" v="104" actId="2696"/>
        <pc:sldMkLst>
          <pc:docMk/>
          <pc:sldMk cId="2078307413" sldId="1068"/>
        </pc:sldMkLst>
      </pc:sldChg>
      <pc:sldChg chg="add del">
        <pc:chgData name="DiMartino, Melanie L." userId="ebb8d673-a1d6-44f1-8404-1496a9cf0177" providerId="ADAL" clId="{F9EDB1B4-DF2B-4276-A145-E062BEEE33CB}" dt="2024-10-28T18:42:43.623" v="119" actId="2696"/>
        <pc:sldMkLst>
          <pc:docMk/>
          <pc:sldMk cId="2149825439" sldId="3061"/>
        </pc:sldMkLst>
      </pc:sldChg>
      <pc:sldChg chg="modSp modNotesTx">
        <pc:chgData name="DiMartino, Melanie L." userId="ebb8d673-a1d6-44f1-8404-1496a9cf0177" providerId="ADAL" clId="{F9EDB1B4-DF2B-4276-A145-E062BEEE33CB}" dt="2024-10-28T18:49:55.693" v="462" actId="20577"/>
        <pc:sldMkLst>
          <pc:docMk/>
          <pc:sldMk cId="2766161017" sldId="3064"/>
        </pc:sldMkLst>
        <pc:graphicFrameChg chg="mod">
          <ac:chgData name="DiMartino, Melanie L." userId="ebb8d673-a1d6-44f1-8404-1496a9cf0177" providerId="ADAL" clId="{F9EDB1B4-DF2B-4276-A145-E062BEEE33CB}" dt="2024-10-28T18:49:41.811" v="454"/>
          <ac:graphicFrameMkLst>
            <pc:docMk/>
            <pc:sldMk cId="2766161017" sldId="3064"/>
            <ac:graphicFrameMk id="8" creationId="{5B33D21B-0200-ECF1-AD41-1447935AEC2A}"/>
          </ac:graphicFrameMkLst>
        </pc:graphicFrameChg>
      </pc:sldChg>
      <pc:sldChg chg="add modNotesTx">
        <pc:chgData name="DiMartino, Melanie L." userId="ebb8d673-a1d6-44f1-8404-1496a9cf0177" providerId="ADAL" clId="{F9EDB1B4-DF2B-4276-A145-E062BEEE33CB}" dt="2024-10-28T19:02:06.898" v="477" actId="20577"/>
        <pc:sldMkLst>
          <pc:docMk/>
          <pc:sldMk cId="3646409199" sldId="3065"/>
        </pc:sldMkLst>
      </pc:sldChg>
      <pc:sldChg chg="add">
        <pc:chgData name="DiMartino, Melanie L." userId="ebb8d673-a1d6-44f1-8404-1496a9cf0177" providerId="ADAL" clId="{F9EDB1B4-DF2B-4276-A145-E062BEEE33CB}" dt="2024-10-28T18:59:22.720" v="463"/>
        <pc:sldMkLst>
          <pc:docMk/>
          <pc:sldMk cId="3041918081" sldId="3066"/>
        </pc:sldMkLst>
      </pc:sldChg>
      <pc:sldChg chg="add modNotesTx">
        <pc:chgData name="DiMartino, Melanie L." userId="ebb8d673-a1d6-44f1-8404-1496a9cf0177" providerId="ADAL" clId="{F9EDB1B4-DF2B-4276-A145-E062BEEE33CB}" dt="2024-10-28T19:03:21.548" v="480" actId="20577"/>
        <pc:sldMkLst>
          <pc:docMk/>
          <pc:sldMk cId="2341603512" sldId="3067"/>
        </pc:sldMkLst>
      </pc:sldChg>
      <pc:sldChg chg="del">
        <pc:chgData name="DiMartino, Melanie L." userId="ebb8d673-a1d6-44f1-8404-1496a9cf0177" providerId="ADAL" clId="{F9EDB1B4-DF2B-4276-A145-E062BEEE33CB}" dt="2024-10-28T19:22:05.301" v="510" actId="2696"/>
        <pc:sldMkLst>
          <pc:docMk/>
          <pc:sldMk cId="2930338857" sldId="3068"/>
        </pc:sldMkLst>
      </pc:sldChg>
      <pc:sldChg chg="addSp delSp modSp">
        <pc:chgData name="DiMartino, Melanie L." userId="ebb8d673-a1d6-44f1-8404-1496a9cf0177" providerId="ADAL" clId="{F9EDB1B4-DF2B-4276-A145-E062BEEE33CB}" dt="2024-10-28T19:27:02.553" v="532" actId="1076"/>
        <pc:sldMkLst>
          <pc:docMk/>
          <pc:sldMk cId="1668201313" sldId="3069"/>
        </pc:sldMkLst>
        <pc:spChg chg="add del topLvl">
          <ac:chgData name="DiMartino, Melanie L." userId="ebb8d673-a1d6-44f1-8404-1496a9cf0177" providerId="ADAL" clId="{F9EDB1B4-DF2B-4276-A145-E062BEEE33CB}" dt="2024-10-28T19:21:57.916" v="508" actId="478"/>
          <ac:spMkLst>
            <pc:docMk/>
            <pc:sldMk cId="1668201313" sldId="3069"/>
            <ac:spMk id="9" creationId="{C85384D3-2434-47DA-95E6-F1B4132A0159}"/>
          </ac:spMkLst>
        </pc:spChg>
        <pc:spChg chg="add del mod topLvl">
          <ac:chgData name="DiMartino, Melanie L." userId="ebb8d673-a1d6-44f1-8404-1496a9cf0177" providerId="ADAL" clId="{F9EDB1B4-DF2B-4276-A145-E062BEEE33CB}" dt="2024-10-28T19:21:57.069" v="507" actId="478"/>
          <ac:spMkLst>
            <pc:docMk/>
            <pc:sldMk cId="1668201313" sldId="3069"/>
            <ac:spMk id="10" creationId="{CFCEE752-0D9E-46FD-B2F5-5D3AFA8F949B}"/>
          </ac:spMkLst>
        </pc:spChg>
        <pc:spChg chg="add del mod">
          <ac:chgData name="DiMartino, Melanie L." userId="ebb8d673-a1d6-44f1-8404-1496a9cf0177" providerId="ADAL" clId="{F9EDB1B4-DF2B-4276-A145-E062BEEE33CB}" dt="2024-10-28T19:23:53.705" v="526" actId="478"/>
          <ac:spMkLst>
            <pc:docMk/>
            <pc:sldMk cId="1668201313" sldId="3069"/>
            <ac:spMk id="12" creationId="{A0C0AE86-1296-4E3C-9841-57BFCEE8AB49}"/>
          </ac:spMkLst>
        </pc:spChg>
        <pc:grpChg chg="add del mod">
          <ac:chgData name="DiMartino, Melanie L." userId="ebb8d673-a1d6-44f1-8404-1496a9cf0177" providerId="ADAL" clId="{F9EDB1B4-DF2B-4276-A145-E062BEEE33CB}" dt="2024-10-28T19:21:57.069" v="507" actId="478"/>
          <ac:grpSpMkLst>
            <pc:docMk/>
            <pc:sldMk cId="1668201313" sldId="3069"/>
            <ac:grpSpMk id="7" creationId="{46F6CDC0-4D74-445A-A9FC-49D41C51194F}"/>
          </ac:grpSpMkLst>
        </pc:grpChg>
        <pc:graphicFrameChg chg="mod modGraphic">
          <ac:chgData name="DiMartino, Melanie L." userId="ebb8d673-a1d6-44f1-8404-1496a9cf0177" providerId="ADAL" clId="{F9EDB1B4-DF2B-4276-A145-E062BEEE33CB}" dt="2024-10-28T19:22:25.226" v="514" actId="14100"/>
          <ac:graphicFrameMkLst>
            <pc:docMk/>
            <pc:sldMk cId="1668201313" sldId="3069"/>
            <ac:graphicFrameMk id="8" creationId="{27DD2703-15FA-08AC-37FD-236DEF96F8D8}"/>
          </ac:graphicFrameMkLst>
        </pc:graphicFrameChg>
        <pc:graphicFrameChg chg="add mod modGraphic">
          <ac:chgData name="DiMartino, Melanie L." userId="ebb8d673-a1d6-44f1-8404-1496a9cf0177" providerId="ADAL" clId="{F9EDB1B4-DF2B-4276-A145-E062BEEE33CB}" dt="2024-10-28T19:22:33.259" v="517" actId="14100"/>
          <ac:graphicFrameMkLst>
            <pc:docMk/>
            <pc:sldMk cId="1668201313" sldId="3069"/>
            <ac:graphicFrameMk id="11" creationId="{6A5C1D27-E7B9-42A1-BAB1-D55E0F07C44F}"/>
          </ac:graphicFrameMkLst>
        </pc:graphicFrameChg>
        <pc:picChg chg="add mod">
          <ac:chgData name="DiMartino, Melanie L." userId="ebb8d673-a1d6-44f1-8404-1496a9cf0177" providerId="ADAL" clId="{F9EDB1B4-DF2B-4276-A145-E062BEEE33CB}" dt="2024-10-28T19:23:55.884" v="527" actId="1076"/>
          <ac:picMkLst>
            <pc:docMk/>
            <pc:sldMk cId="1668201313" sldId="3069"/>
            <ac:picMk id="5" creationId="{349B6F44-8122-4ADB-99AE-376065BAA9EB}"/>
          </ac:picMkLst>
        </pc:picChg>
        <pc:picChg chg="add mod">
          <ac:chgData name="DiMartino, Melanie L." userId="ebb8d673-a1d6-44f1-8404-1496a9cf0177" providerId="ADAL" clId="{F9EDB1B4-DF2B-4276-A145-E062BEEE33CB}" dt="2024-10-28T19:27:02.553" v="532" actId="1076"/>
          <ac:picMkLst>
            <pc:docMk/>
            <pc:sldMk cId="1668201313" sldId="3069"/>
            <ac:picMk id="14" creationId="{F5992B4B-0814-4EA1-8A0E-09753F3E7F65}"/>
          </ac:picMkLst>
        </pc:picChg>
      </pc:sldChg>
      <pc:sldChg chg="modSp add">
        <pc:chgData name="DiMartino, Melanie L." userId="ebb8d673-a1d6-44f1-8404-1496a9cf0177" providerId="ADAL" clId="{F9EDB1B4-DF2B-4276-A145-E062BEEE33CB}" dt="2024-10-28T19:28:31.571" v="538"/>
        <pc:sldMkLst>
          <pc:docMk/>
          <pc:sldMk cId="3781384686" sldId="3070"/>
        </pc:sldMkLst>
        <pc:spChg chg="mod">
          <ac:chgData name="DiMartino, Melanie L." userId="ebb8d673-a1d6-44f1-8404-1496a9cf0177" providerId="ADAL" clId="{F9EDB1B4-DF2B-4276-A145-E062BEEE33CB}" dt="2024-10-28T19:28:31.571" v="538"/>
          <ac:spMkLst>
            <pc:docMk/>
            <pc:sldMk cId="3781384686" sldId="3070"/>
            <ac:spMk id="2" creationId="{8BAC3C67-295C-4185-8A4A-58AF61238043}"/>
          </ac:spMkLst>
        </pc:spChg>
        <pc:spChg chg="mod">
          <ac:chgData name="DiMartino, Melanie L." userId="ebb8d673-a1d6-44f1-8404-1496a9cf0177" providerId="ADAL" clId="{F9EDB1B4-DF2B-4276-A145-E062BEEE33CB}" dt="2024-10-28T19:28:24.419" v="536" actId="15"/>
          <ac:spMkLst>
            <pc:docMk/>
            <pc:sldMk cId="3781384686" sldId="3070"/>
            <ac:spMk id="3" creationId="{EA3E0150-7E97-496A-9BFF-7D4EDA1AC9EC}"/>
          </ac:spMkLst>
        </pc:spChg>
      </pc:sldChg>
      <pc:sldMasterChg chg="del delSldLayout">
        <pc:chgData name="DiMartino, Melanie L." userId="ebb8d673-a1d6-44f1-8404-1496a9cf0177" providerId="ADAL" clId="{F9EDB1B4-DF2B-4276-A145-E062BEEE33CB}" dt="2024-10-28T18:42:43.639" v="138" actId="2696"/>
        <pc:sldMasterMkLst>
          <pc:docMk/>
          <pc:sldMasterMk cId="1615654699" sldId="2147483920"/>
        </pc:sldMasterMkLst>
        <pc:sldLayoutChg chg="del">
          <pc:chgData name="DiMartino, Melanie L." userId="ebb8d673-a1d6-44f1-8404-1496a9cf0177" providerId="ADAL" clId="{F9EDB1B4-DF2B-4276-A145-E062BEEE33CB}" dt="2024-10-28T18:42:43.623" v="120" actId="2696"/>
          <pc:sldLayoutMkLst>
            <pc:docMk/>
            <pc:sldMasterMk cId="1615654699" sldId="2147483920"/>
            <pc:sldLayoutMk cId="3625063183" sldId="2147483921"/>
          </pc:sldLayoutMkLst>
        </pc:sldLayoutChg>
        <pc:sldLayoutChg chg="del">
          <pc:chgData name="DiMartino, Melanie L." userId="ebb8d673-a1d6-44f1-8404-1496a9cf0177" providerId="ADAL" clId="{F9EDB1B4-DF2B-4276-A145-E062BEEE33CB}" dt="2024-10-28T18:42:43.639" v="121" actId="2696"/>
          <pc:sldLayoutMkLst>
            <pc:docMk/>
            <pc:sldMasterMk cId="1615654699" sldId="2147483920"/>
            <pc:sldLayoutMk cId="1139745968" sldId="2147483922"/>
          </pc:sldLayoutMkLst>
        </pc:sldLayoutChg>
        <pc:sldLayoutChg chg="del">
          <pc:chgData name="DiMartino, Melanie L." userId="ebb8d673-a1d6-44f1-8404-1496a9cf0177" providerId="ADAL" clId="{F9EDB1B4-DF2B-4276-A145-E062BEEE33CB}" dt="2024-10-28T18:42:43.639" v="122" actId="2696"/>
          <pc:sldLayoutMkLst>
            <pc:docMk/>
            <pc:sldMasterMk cId="1615654699" sldId="2147483920"/>
            <pc:sldLayoutMk cId="882499931" sldId="2147483923"/>
          </pc:sldLayoutMkLst>
        </pc:sldLayoutChg>
        <pc:sldLayoutChg chg="del">
          <pc:chgData name="DiMartino, Melanie L." userId="ebb8d673-a1d6-44f1-8404-1496a9cf0177" providerId="ADAL" clId="{F9EDB1B4-DF2B-4276-A145-E062BEEE33CB}" dt="2024-10-28T18:42:43.639" v="123" actId="2696"/>
          <pc:sldLayoutMkLst>
            <pc:docMk/>
            <pc:sldMasterMk cId="1615654699" sldId="2147483920"/>
            <pc:sldLayoutMk cId="3766686532" sldId="2147483924"/>
          </pc:sldLayoutMkLst>
        </pc:sldLayoutChg>
        <pc:sldLayoutChg chg="del">
          <pc:chgData name="DiMartino, Melanie L." userId="ebb8d673-a1d6-44f1-8404-1496a9cf0177" providerId="ADAL" clId="{F9EDB1B4-DF2B-4276-A145-E062BEEE33CB}" dt="2024-10-28T18:42:43.639" v="124" actId="2696"/>
          <pc:sldLayoutMkLst>
            <pc:docMk/>
            <pc:sldMasterMk cId="1615654699" sldId="2147483920"/>
            <pc:sldLayoutMk cId="3543079123" sldId="2147483925"/>
          </pc:sldLayoutMkLst>
        </pc:sldLayoutChg>
        <pc:sldLayoutChg chg="del">
          <pc:chgData name="DiMartino, Melanie L." userId="ebb8d673-a1d6-44f1-8404-1496a9cf0177" providerId="ADAL" clId="{F9EDB1B4-DF2B-4276-A145-E062BEEE33CB}" dt="2024-10-28T18:42:43.639" v="125" actId="2696"/>
          <pc:sldLayoutMkLst>
            <pc:docMk/>
            <pc:sldMasterMk cId="1615654699" sldId="2147483920"/>
            <pc:sldLayoutMk cId="581486527" sldId="2147483926"/>
          </pc:sldLayoutMkLst>
        </pc:sldLayoutChg>
        <pc:sldLayoutChg chg="del">
          <pc:chgData name="DiMartino, Melanie L." userId="ebb8d673-a1d6-44f1-8404-1496a9cf0177" providerId="ADAL" clId="{F9EDB1B4-DF2B-4276-A145-E062BEEE33CB}" dt="2024-10-28T18:42:43.639" v="126" actId="2696"/>
          <pc:sldLayoutMkLst>
            <pc:docMk/>
            <pc:sldMasterMk cId="1615654699" sldId="2147483920"/>
            <pc:sldLayoutMk cId="3256908485" sldId="2147483927"/>
          </pc:sldLayoutMkLst>
        </pc:sldLayoutChg>
        <pc:sldLayoutChg chg="del">
          <pc:chgData name="DiMartino, Melanie L." userId="ebb8d673-a1d6-44f1-8404-1496a9cf0177" providerId="ADAL" clId="{F9EDB1B4-DF2B-4276-A145-E062BEEE33CB}" dt="2024-10-28T18:42:43.639" v="127" actId="2696"/>
          <pc:sldLayoutMkLst>
            <pc:docMk/>
            <pc:sldMasterMk cId="1615654699" sldId="2147483920"/>
            <pc:sldLayoutMk cId="1723081170" sldId="2147483928"/>
          </pc:sldLayoutMkLst>
        </pc:sldLayoutChg>
        <pc:sldLayoutChg chg="del">
          <pc:chgData name="DiMartino, Melanie L." userId="ebb8d673-a1d6-44f1-8404-1496a9cf0177" providerId="ADAL" clId="{F9EDB1B4-DF2B-4276-A145-E062BEEE33CB}" dt="2024-10-28T18:42:43.639" v="128" actId="2696"/>
          <pc:sldLayoutMkLst>
            <pc:docMk/>
            <pc:sldMasterMk cId="1615654699" sldId="2147483920"/>
            <pc:sldLayoutMk cId="1235559624" sldId="2147483929"/>
          </pc:sldLayoutMkLst>
        </pc:sldLayoutChg>
        <pc:sldLayoutChg chg="del">
          <pc:chgData name="DiMartino, Melanie L." userId="ebb8d673-a1d6-44f1-8404-1496a9cf0177" providerId="ADAL" clId="{F9EDB1B4-DF2B-4276-A145-E062BEEE33CB}" dt="2024-10-28T18:42:43.639" v="129" actId="2696"/>
          <pc:sldLayoutMkLst>
            <pc:docMk/>
            <pc:sldMasterMk cId="1615654699" sldId="2147483920"/>
            <pc:sldLayoutMk cId="225657906" sldId="2147483930"/>
          </pc:sldLayoutMkLst>
        </pc:sldLayoutChg>
        <pc:sldLayoutChg chg="del">
          <pc:chgData name="DiMartino, Melanie L." userId="ebb8d673-a1d6-44f1-8404-1496a9cf0177" providerId="ADAL" clId="{F9EDB1B4-DF2B-4276-A145-E062BEEE33CB}" dt="2024-10-28T18:42:43.639" v="130" actId="2696"/>
          <pc:sldLayoutMkLst>
            <pc:docMk/>
            <pc:sldMasterMk cId="1615654699" sldId="2147483920"/>
            <pc:sldLayoutMk cId="4068978473" sldId="2147483931"/>
          </pc:sldLayoutMkLst>
        </pc:sldLayoutChg>
        <pc:sldLayoutChg chg="del">
          <pc:chgData name="DiMartino, Melanie L." userId="ebb8d673-a1d6-44f1-8404-1496a9cf0177" providerId="ADAL" clId="{F9EDB1B4-DF2B-4276-A145-E062BEEE33CB}" dt="2024-10-28T18:42:43.639" v="131" actId="2696"/>
          <pc:sldLayoutMkLst>
            <pc:docMk/>
            <pc:sldMasterMk cId="1615654699" sldId="2147483920"/>
            <pc:sldLayoutMk cId="590869469" sldId="2147483932"/>
          </pc:sldLayoutMkLst>
        </pc:sldLayoutChg>
        <pc:sldLayoutChg chg="del">
          <pc:chgData name="DiMartino, Melanie L." userId="ebb8d673-a1d6-44f1-8404-1496a9cf0177" providerId="ADAL" clId="{F9EDB1B4-DF2B-4276-A145-E062BEEE33CB}" dt="2024-10-28T18:42:43.639" v="132" actId="2696"/>
          <pc:sldLayoutMkLst>
            <pc:docMk/>
            <pc:sldMasterMk cId="1615654699" sldId="2147483920"/>
            <pc:sldLayoutMk cId="3237337487" sldId="2147483933"/>
          </pc:sldLayoutMkLst>
        </pc:sldLayoutChg>
        <pc:sldLayoutChg chg="del">
          <pc:chgData name="DiMartino, Melanie L." userId="ebb8d673-a1d6-44f1-8404-1496a9cf0177" providerId="ADAL" clId="{F9EDB1B4-DF2B-4276-A145-E062BEEE33CB}" dt="2024-10-28T18:42:43.639" v="133" actId="2696"/>
          <pc:sldLayoutMkLst>
            <pc:docMk/>
            <pc:sldMasterMk cId="1615654699" sldId="2147483920"/>
            <pc:sldLayoutMk cId="343112028" sldId="2147483934"/>
          </pc:sldLayoutMkLst>
        </pc:sldLayoutChg>
        <pc:sldLayoutChg chg="del">
          <pc:chgData name="DiMartino, Melanie L." userId="ebb8d673-a1d6-44f1-8404-1496a9cf0177" providerId="ADAL" clId="{F9EDB1B4-DF2B-4276-A145-E062BEEE33CB}" dt="2024-10-28T18:42:43.639" v="134" actId="2696"/>
          <pc:sldLayoutMkLst>
            <pc:docMk/>
            <pc:sldMasterMk cId="1615654699" sldId="2147483920"/>
            <pc:sldLayoutMk cId="1851427198" sldId="2147483935"/>
          </pc:sldLayoutMkLst>
        </pc:sldLayoutChg>
        <pc:sldLayoutChg chg="del">
          <pc:chgData name="DiMartino, Melanie L." userId="ebb8d673-a1d6-44f1-8404-1496a9cf0177" providerId="ADAL" clId="{F9EDB1B4-DF2B-4276-A145-E062BEEE33CB}" dt="2024-10-28T18:42:43.639" v="135" actId="2696"/>
          <pc:sldLayoutMkLst>
            <pc:docMk/>
            <pc:sldMasterMk cId="1615654699" sldId="2147483920"/>
            <pc:sldLayoutMk cId="1164005590" sldId="2147483936"/>
          </pc:sldLayoutMkLst>
        </pc:sldLayoutChg>
        <pc:sldLayoutChg chg="del">
          <pc:chgData name="DiMartino, Melanie L." userId="ebb8d673-a1d6-44f1-8404-1496a9cf0177" providerId="ADAL" clId="{F9EDB1B4-DF2B-4276-A145-E062BEEE33CB}" dt="2024-10-28T18:42:43.639" v="136" actId="2696"/>
          <pc:sldLayoutMkLst>
            <pc:docMk/>
            <pc:sldMasterMk cId="1615654699" sldId="2147483920"/>
            <pc:sldLayoutMk cId="1169251156" sldId="2147483937"/>
          </pc:sldLayoutMkLst>
        </pc:sldLayoutChg>
        <pc:sldLayoutChg chg="del">
          <pc:chgData name="DiMartino, Melanie L." userId="ebb8d673-a1d6-44f1-8404-1496a9cf0177" providerId="ADAL" clId="{F9EDB1B4-DF2B-4276-A145-E062BEEE33CB}" dt="2024-10-28T18:42:43.639" v="137" actId="2696"/>
          <pc:sldLayoutMkLst>
            <pc:docMk/>
            <pc:sldMasterMk cId="1615654699" sldId="2147483920"/>
            <pc:sldLayoutMk cId="1957443136" sldId="2147483938"/>
          </pc:sldLayoutMkLst>
        </pc:sldLayoutChg>
      </pc:sldMasterChg>
      <pc:sldMasterChg chg="del delSldLayout">
        <pc:chgData name="DiMartino, Melanie L." userId="ebb8d673-a1d6-44f1-8404-1496a9cf0177" providerId="ADAL" clId="{F9EDB1B4-DF2B-4276-A145-E062BEEE33CB}" dt="2024-10-28T18:42:15.193" v="117" actId="2696"/>
        <pc:sldMasterMkLst>
          <pc:docMk/>
          <pc:sldMasterMk cId="1196834167" sldId="2147483939"/>
        </pc:sldMasterMkLst>
        <pc:sldLayoutChg chg="del">
          <pc:chgData name="DiMartino, Melanie L." userId="ebb8d673-a1d6-44f1-8404-1496a9cf0177" providerId="ADAL" clId="{F9EDB1B4-DF2B-4276-A145-E062BEEE33CB}" dt="2024-10-28T18:42:15.183" v="105" actId="2696"/>
          <pc:sldLayoutMkLst>
            <pc:docMk/>
            <pc:sldMasterMk cId="1196834167" sldId="2147483939"/>
            <pc:sldLayoutMk cId="1439914889" sldId="2147483940"/>
          </pc:sldLayoutMkLst>
        </pc:sldLayoutChg>
        <pc:sldLayoutChg chg="del">
          <pc:chgData name="DiMartino, Melanie L." userId="ebb8d673-a1d6-44f1-8404-1496a9cf0177" providerId="ADAL" clId="{F9EDB1B4-DF2B-4276-A145-E062BEEE33CB}" dt="2024-10-28T18:42:15.183" v="106" actId="2696"/>
          <pc:sldLayoutMkLst>
            <pc:docMk/>
            <pc:sldMasterMk cId="1196834167" sldId="2147483939"/>
            <pc:sldLayoutMk cId="3169150954" sldId="2147483941"/>
          </pc:sldLayoutMkLst>
        </pc:sldLayoutChg>
        <pc:sldLayoutChg chg="del">
          <pc:chgData name="DiMartino, Melanie L." userId="ebb8d673-a1d6-44f1-8404-1496a9cf0177" providerId="ADAL" clId="{F9EDB1B4-DF2B-4276-A145-E062BEEE33CB}" dt="2024-10-28T18:42:15.183" v="107" actId="2696"/>
          <pc:sldLayoutMkLst>
            <pc:docMk/>
            <pc:sldMasterMk cId="1196834167" sldId="2147483939"/>
            <pc:sldLayoutMk cId="3337461433" sldId="2147483942"/>
          </pc:sldLayoutMkLst>
        </pc:sldLayoutChg>
        <pc:sldLayoutChg chg="del">
          <pc:chgData name="DiMartino, Melanie L." userId="ebb8d673-a1d6-44f1-8404-1496a9cf0177" providerId="ADAL" clId="{F9EDB1B4-DF2B-4276-A145-E062BEEE33CB}" dt="2024-10-28T18:42:15.191" v="108" actId="2696"/>
          <pc:sldLayoutMkLst>
            <pc:docMk/>
            <pc:sldMasterMk cId="1196834167" sldId="2147483939"/>
            <pc:sldLayoutMk cId="2505139267" sldId="2147483943"/>
          </pc:sldLayoutMkLst>
        </pc:sldLayoutChg>
        <pc:sldLayoutChg chg="del">
          <pc:chgData name="DiMartino, Melanie L." userId="ebb8d673-a1d6-44f1-8404-1496a9cf0177" providerId="ADAL" clId="{F9EDB1B4-DF2B-4276-A145-E062BEEE33CB}" dt="2024-10-28T18:42:15.191" v="109" actId="2696"/>
          <pc:sldLayoutMkLst>
            <pc:docMk/>
            <pc:sldMasterMk cId="1196834167" sldId="2147483939"/>
            <pc:sldLayoutMk cId="1880527028" sldId="2147483944"/>
          </pc:sldLayoutMkLst>
        </pc:sldLayoutChg>
        <pc:sldLayoutChg chg="del">
          <pc:chgData name="DiMartino, Melanie L." userId="ebb8d673-a1d6-44f1-8404-1496a9cf0177" providerId="ADAL" clId="{F9EDB1B4-DF2B-4276-A145-E062BEEE33CB}" dt="2024-10-28T18:42:15.191" v="110" actId="2696"/>
          <pc:sldLayoutMkLst>
            <pc:docMk/>
            <pc:sldMasterMk cId="1196834167" sldId="2147483939"/>
            <pc:sldLayoutMk cId="1347478201" sldId="2147483945"/>
          </pc:sldLayoutMkLst>
        </pc:sldLayoutChg>
        <pc:sldLayoutChg chg="del">
          <pc:chgData name="DiMartino, Melanie L." userId="ebb8d673-a1d6-44f1-8404-1496a9cf0177" providerId="ADAL" clId="{F9EDB1B4-DF2B-4276-A145-E062BEEE33CB}" dt="2024-10-28T18:42:15.193" v="111" actId="2696"/>
          <pc:sldLayoutMkLst>
            <pc:docMk/>
            <pc:sldMasterMk cId="1196834167" sldId="2147483939"/>
            <pc:sldLayoutMk cId="1951326520" sldId="2147483946"/>
          </pc:sldLayoutMkLst>
        </pc:sldLayoutChg>
        <pc:sldLayoutChg chg="del">
          <pc:chgData name="DiMartino, Melanie L." userId="ebb8d673-a1d6-44f1-8404-1496a9cf0177" providerId="ADAL" clId="{F9EDB1B4-DF2B-4276-A145-E062BEEE33CB}" dt="2024-10-28T18:42:15.193" v="112" actId="2696"/>
          <pc:sldLayoutMkLst>
            <pc:docMk/>
            <pc:sldMasterMk cId="1196834167" sldId="2147483939"/>
            <pc:sldLayoutMk cId="521631579" sldId="2147483947"/>
          </pc:sldLayoutMkLst>
        </pc:sldLayoutChg>
        <pc:sldLayoutChg chg="del">
          <pc:chgData name="DiMartino, Melanie L." userId="ebb8d673-a1d6-44f1-8404-1496a9cf0177" providerId="ADAL" clId="{F9EDB1B4-DF2B-4276-A145-E062BEEE33CB}" dt="2024-10-28T18:42:15.193" v="113" actId="2696"/>
          <pc:sldLayoutMkLst>
            <pc:docMk/>
            <pc:sldMasterMk cId="1196834167" sldId="2147483939"/>
            <pc:sldLayoutMk cId="2003127603" sldId="2147483948"/>
          </pc:sldLayoutMkLst>
        </pc:sldLayoutChg>
        <pc:sldLayoutChg chg="del">
          <pc:chgData name="DiMartino, Melanie L." userId="ebb8d673-a1d6-44f1-8404-1496a9cf0177" providerId="ADAL" clId="{F9EDB1B4-DF2B-4276-A145-E062BEEE33CB}" dt="2024-10-28T18:42:15.193" v="114" actId="2696"/>
          <pc:sldLayoutMkLst>
            <pc:docMk/>
            <pc:sldMasterMk cId="1196834167" sldId="2147483939"/>
            <pc:sldLayoutMk cId="3188417787" sldId="2147483949"/>
          </pc:sldLayoutMkLst>
        </pc:sldLayoutChg>
        <pc:sldLayoutChg chg="del">
          <pc:chgData name="DiMartino, Melanie L." userId="ebb8d673-a1d6-44f1-8404-1496a9cf0177" providerId="ADAL" clId="{F9EDB1B4-DF2B-4276-A145-E062BEEE33CB}" dt="2024-10-28T18:42:15.193" v="115" actId="2696"/>
          <pc:sldLayoutMkLst>
            <pc:docMk/>
            <pc:sldMasterMk cId="1196834167" sldId="2147483939"/>
            <pc:sldLayoutMk cId="1181128339" sldId="2147483950"/>
          </pc:sldLayoutMkLst>
        </pc:sldLayoutChg>
        <pc:sldLayoutChg chg="del">
          <pc:chgData name="DiMartino, Melanie L." userId="ebb8d673-a1d6-44f1-8404-1496a9cf0177" providerId="ADAL" clId="{F9EDB1B4-DF2B-4276-A145-E062BEEE33CB}" dt="2024-10-28T18:42:15.193" v="116" actId="2696"/>
          <pc:sldLayoutMkLst>
            <pc:docMk/>
            <pc:sldMasterMk cId="1196834167" sldId="2147483939"/>
            <pc:sldLayoutMk cId="615043783" sldId="2147483951"/>
          </pc:sldLayoutMkLst>
        </pc:sldLayoutChg>
      </pc:sldMasterChg>
    </pc:docChg>
  </pc:docChgLst>
  <pc:docChgLst>
    <pc:chgData name="DiMartino, Melanie L." userId="S::mdim0003@shands.ufl.edu::ebb8d673-a1d6-44f1-8404-1496a9cf0177" providerId="AD" clId="Web-{862B2127-A34D-E8E8-01CC-84D701F63BC4}"/>
    <pc:docChg chg="modSld">
      <pc:chgData name="DiMartino, Melanie L." userId="S::mdim0003@shands.ufl.edu::ebb8d673-a1d6-44f1-8404-1496a9cf0177" providerId="AD" clId="Web-{862B2127-A34D-E8E8-01CC-84D701F63BC4}" dt="2024-10-28T18:41:27.632" v="1"/>
      <pc:docMkLst>
        <pc:docMk/>
      </pc:docMkLst>
      <pc:sldChg chg="modNotes">
        <pc:chgData name="DiMartino, Melanie L." userId="S::mdim0003@shands.ufl.edu::ebb8d673-a1d6-44f1-8404-1496a9cf0177" providerId="AD" clId="Web-{862B2127-A34D-E8E8-01CC-84D701F63BC4}" dt="2024-10-28T18:41:10.132" v="0"/>
        <pc:sldMkLst>
          <pc:docMk/>
          <pc:sldMk cId="1711424284" sldId="258"/>
        </pc:sldMkLst>
      </pc:sldChg>
      <pc:sldChg chg="mod modShow">
        <pc:chgData name="DiMartino, Melanie L." userId="S::mdim0003@shands.ufl.edu::ebb8d673-a1d6-44f1-8404-1496a9cf0177" providerId="AD" clId="Web-{862B2127-A34D-E8E8-01CC-84D701F63BC4}" dt="2024-10-28T18:41:27.632" v="1"/>
        <pc:sldMkLst>
          <pc:docMk/>
          <pc:sldMk cId="2078307413" sldId="1068"/>
        </pc:sldMkLst>
      </pc:sldChg>
    </pc:docChg>
  </pc:docChgLst>
</pc:chgInfo>
</file>

<file path=ppt/comments/modernComment_201_49241555.xml><?xml version="1.0" encoding="utf-8"?>
<p188:cmLst xmlns:a="http://schemas.openxmlformats.org/drawingml/2006/main" xmlns:r="http://schemas.openxmlformats.org/officeDocument/2006/relationships" xmlns:p188="http://schemas.microsoft.com/office/powerpoint/2018/8/main">
  <p188:cm id="{25386110-6162-4047-960A-3A19F07F459A}" authorId="{608FB7A8-051C-18C0-1C73-CAA5BA8FC840}" status="resolved" created="2024-10-15T14:50:06.984" complete="100000">
    <pc:sldMkLst xmlns:pc="http://schemas.microsoft.com/office/powerpoint/2013/main/command">
      <pc:docMk/>
      <pc:sldMk cId="1227101525" sldId="513"/>
    </pc:sldMkLst>
    <p188:txBody>
      <a:bodyPr/>
      <a:lstStyle/>
      <a:p>
        <a:r>
          <a:rPr lang="en-US"/>
          <a:t>waiting for updated picture</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_rels/data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3.svg"/><Relationship Id="rId1" Type="http://schemas.openxmlformats.org/officeDocument/2006/relationships/image" Target="../media/image13.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3.svg"/><Relationship Id="rId1" Type="http://schemas.openxmlformats.org/officeDocument/2006/relationships/image" Target="../media/image13.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1D0C61-D643-4AD9-AB56-805ECC0706C0}"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C3B1234D-7A0C-4ECC-8458-BBA4BC412A99}">
      <dgm:prSet/>
      <dgm:spPr/>
      <dgm:t>
        <a:bodyPr/>
        <a:lstStyle/>
        <a:p>
          <a:pPr>
            <a:lnSpc>
              <a:spcPct val="100000"/>
            </a:lnSpc>
            <a:defRPr cap="all"/>
          </a:pPr>
          <a:r>
            <a:rPr lang="en-US">
              <a:solidFill>
                <a:schemeClr val="tx1"/>
              </a:solidFill>
            </a:rPr>
            <a:t>Overview of UF Health and health care compliance</a:t>
          </a:r>
        </a:p>
      </dgm:t>
    </dgm:pt>
    <dgm:pt modelId="{ECBC3DAD-17CC-4E86-926B-FAB7E9F65B98}" type="parTrans" cxnId="{2E27E3D0-4FEC-4CE7-B961-1A739ECE3E5A}">
      <dgm:prSet/>
      <dgm:spPr/>
      <dgm:t>
        <a:bodyPr/>
        <a:lstStyle/>
        <a:p>
          <a:endParaRPr lang="en-US"/>
        </a:p>
      </dgm:t>
    </dgm:pt>
    <dgm:pt modelId="{5217C307-4FC1-4CAD-BE5A-DB09CF7866F0}" type="sibTrans" cxnId="{2E27E3D0-4FEC-4CE7-B961-1A739ECE3E5A}">
      <dgm:prSet phldrT="1" phldr="0"/>
      <dgm:spPr/>
      <dgm:t>
        <a:bodyPr/>
        <a:lstStyle/>
        <a:p>
          <a:endParaRPr lang="en-US"/>
        </a:p>
      </dgm:t>
    </dgm:pt>
    <dgm:pt modelId="{EC344057-286A-4CCE-B877-3A77D497E9A2}">
      <dgm:prSet/>
      <dgm:spPr/>
      <dgm:t>
        <a:bodyPr/>
        <a:lstStyle/>
        <a:p>
          <a:pPr>
            <a:lnSpc>
              <a:spcPct val="100000"/>
            </a:lnSpc>
            <a:defRPr cap="all"/>
          </a:pPr>
          <a:r>
            <a:rPr lang="en-US">
              <a:solidFill>
                <a:schemeClr val="tx1"/>
              </a:solidFill>
            </a:rPr>
            <a:t>Regulatory oversight and enforcement in health care</a:t>
          </a:r>
        </a:p>
      </dgm:t>
    </dgm:pt>
    <dgm:pt modelId="{FCD9BED3-2924-40D5-8BBA-F6100641FF66}" type="parTrans" cxnId="{BB85EA31-AEAD-4099-98D5-35F25583D8E2}">
      <dgm:prSet/>
      <dgm:spPr/>
      <dgm:t>
        <a:bodyPr/>
        <a:lstStyle/>
        <a:p>
          <a:endParaRPr lang="en-US"/>
        </a:p>
      </dgm:t>
    </dgm:pt>
    <dgm:pt modelId="{B8249C27-FBF9-4C05-AF44-359300DE0A5B}" type="sibTrans" cxnId="{BB85EA31-AEAD-4099-98D5-35F25583D8E2}">
      <dgm:prSet phldrT="2" phldr="0"/>
      <dgm:spPr/>
      <dgm:t>
        <a:bodyPr/>
        <a:lstStyle/>
        <a:p>
          <a:endParaRPr lang="en-US"/>
        </a:p>
      </dgm:t>
    </dgm:pt>
    <dgm:pt modelId="{C10DFD13-F0B5-4E52-AFB5-32EBD5C80ECD}">
      <dgm:prSet/>
      <dgm:spPr/>
      <dgm:t>
        <a:bodyPr/>
        <a:lstStyle/>
        <a:p>
          <a:pPr>
            <a:lnSpc>
              <a:spcPct val="100000"/>
            </a:lnSpc>
            <a:defRPr cap="all"/>
          </a:pPr>
          <a:r>
            <a:rPr lang="en-US">
              <a:solidFill>
                <a:schemeClr val="tx1"/>
              </a:solidFill>
            </a:rPr>
            <a:t>Essential elements of an effective compliance program</a:t>
          </a:r>
        </a:p>
      </dgm:t>
    </dgm:pt>
    <dgm:pt modelId="{F58CA5BD-77A0-4D99-84BA-127ACFBA3AD7}" type="parTrans" cxnId="{5F8FF587-F504-43F3-B494-ECC95D84C09C}">
      <dgm:prSet/>
      <dgm:spPr/>
      <dgm:t>
        <a:bodyPr/>
        <a:lstStyle/>
        <a:p>
          <a:endParaRPr lang="en-US"/>
        </a:p>
      </dgm:t>
    </dgm:pt>
    <dgm:pt modelId="{8808FB8C-4EFB-4537-ACB3-C463FCD88718}" type="sibTrans" cxnId="{5F8FF587-F504-43F3-B494-ECC95D84C09C}">
      <dgm:prSet phldrT="3" phldr="0"/>
      <dgm:spPr/>
      <dgm:t>
        <a:bodyPr/>
        <a:lstStyle/>
        <a:p>
          <a:endParaRPr lang="en-US"/>
        </a:p>
      </dgm:t>
    </dgm:pt>
    <dgm:pt modelId="{DFD8CFB0-D4BA-4A9D-AF2F-7363F8C89E50}" type="pres">
      <dgm:prSet presAssocID="{D01D0C61-D643-4AD9-AB56-805ECC0706C0}" presName="root" presStyleCnt="0">
        <dgm:presLayoutVars>
          <dgm:dir/>
          <dgm:resizeHandles val="exact"/>
        </dgm:presLayoutVars>
      </dgm:prSet>
      <dgm:spPr/>
    </dgm:pt>
    <dgm:pt modelId="{D4FCC7C0-8872-408C-AD95-193F5CC302DF}" type="pres">
      <dgm:prSet presAssocID="{C3B1234D-7A0C-4ECC-8458-BBA4BC412A99}" presName="compNode" presStyleCnt="0"/>
      <dgm:spPr/>
    </dgm:pt>
    <dgm:pt modelId="{B66CAF8D-1942-4E3D-BB6D-0AAC42072EAC}" type="pres">
      <dgm:prSet presAssocID="{C3B1234D-7A0C-4ECC-8458-BBA4BC412A99}" presName="iconBgRect" presStyleLbl="bgShp" presStyleIdx="0" presStyleCnt="3"/>
      <dgm:spPr>
        <a:solidFill>
          <a:srgbClr val="F37021"/>
        </a:solidFill>
      </dgm:spPr>
    </dgm:pt>
    <dgm:pt modelId="{770DA9E2-54B3-4C38-BDCE-E40558BF898A}" type="pres">
      <dgm:prSet presAssocID="{C3B1234D-7A0C-4ECC-8458-BBA4BC412A9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3654EB80-4883-4021-B520-73C069725CF4}" type="pres">
      <dgm:prSet presAssocID="{C3B1234D-7A0C-4ECC-8458-BBA4BC412A99}" presName="spaceRect" presStyleCnt="0"/>
      <dgm:spPr/>
    </dgm:pt>
    <dgm:pt modelId="{13161E48-3879-4D07-9ADE-FDC26A71D3EF}" type="pres">
      <dgm:prSet presAssocID="{C3B1234D-7A0C-4ECC-8458-BBA4BC412A99}" presName="textRect" presStyleLbl="revTx" presStyleIdx="0" presStyleCnt="3">
        <dgm:presLayoutVars>
          <dgm:chMax val="1"/>
          <dgm:chPref val="1"/>
        </dgm:presLayoutVars>
      </dgm:prSet>
      <dgm:spPr/>
    </dgm:pt>
    <dgm:pt modelId="{E4952239-ECB9-439B-A1E6-B3DE0C13C467}" type="pres">
      <dgm:prSet presAssocID="{5217C307-4FC1-4CAD-BE5A-DB09CF7866F0}" presName="sibTrans" presStyleCnt="0"/>
      <dgm:spPr/>
    </dgm:pt>
    <dgm:pt modelId="{A94FD565-637F-4FD0-BA9B-290A765A9EE7}" type="pres">
      <dgm:prSet presAssocID="{EC344057-286A-4CCE-B877-3A77D497E9A2}" presName="compNode" presStyleCnt="0"/>
      <dgm:spPr/>
    </dgm:pt>
    <dgm:pt modelId="{70C01FCC-7B0A-4355-B793-CCF7076381D0}" type="pres">
      <dgm:prSet presAssocID="{EC344057-286A-4CCE-B877-3A77D497E9A2}" presName="iconBgRect" presStyleLbl="bgShp" presStyleIdx="1" presStyleCnt="3"/>
      <dgm:spPr>
        <a:solidFill>
          <a:srgbClr val="F37021"/>
        </a:solidFill>
      </dgm:spPr>
    </dgm:pt>
    <dgm:pt modelId="{5F090F43-339E-4FA8-8EEA-0296F77BADBF}" type="pres">
      <dgm:prSet presAssocID="{EC344057-286A-4CCE-B877-3A77D497E9A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09487A9E-E34F-4EEC-AA8C-1ED286449F6E}" type="pres">
      <dgm:prSet presAssocID="{EC344057-286A-4CCE-B877-3A77D497E9A2}" presName="spaceRect" presStyleCnt="0"/>
      <dgm:spPr/>
    </dgm:pt>
    <dgm:pt modelId="{D0E6DE78-D0FA-4976-BF4B-30D62903F08F}" type="pres">
      <dgm:prSet presAssocID="{EC344057-286A-4CCE-B877-3A77D497E9A2}" presName="textRect" presStyleLbl="revTx" presStyleIdx="1" presStyleCnt="3">
        <dgm:presLayoutVars>
          <dgm:chMax val="1"/>
          <dgm:chPref val="1"/>
        </dgm:presLayoutVars>
      </dgm:prSet>
      <dgm:spPr/>
    </dgm:pt>
    <dgm:pt modelId="{A7EA056C-1AD0-48F7-9B86-2975F149896C}" type="pres">
      <dgm:prSet presAssocID="{B8249C27-FBF9-4C05-AF44-359300DE0A5B}" presName="sibTrans" presStyleCnt="0"/>
      <dgm:spPr/>
    </dgm:pt>
    <dgm:pt modelId="{525988F0-A296-4DD4-878D-8CBDBF0E818C}" type="pres">
      <dgm:prSet presAssocID="{C10DFD13-F0B5-4E52-AFB5-32EBD5C80ECD}" presName="compNode" presStyleCnt="0"/>
      <dgm:spPr/>
    </dgm:pt>
    <dgm:pt modelId="{14F7D984-B10B-42ED-BA15-6C98116B2E5B}" type="pres">
      <dgm:prSet presAssocID="{C10DFD13-F0B5-4E52-AFB5-32EBD5C80ECD}" presName="iconBgRect" presStyleLbl="bgShp" presStyleIdx="2" presStyleCnt="3"/>
      <dgm:spPr>
        <a:solidFill>
          <a:srgbClr val="F37021"/>
        </a:solidFill>
      </dgm:spPr>
    </dgm:pt>
    <dgm:pt modelId="{7109C2F8-B03F-46D9-BCB8-9223BB24C591}" type="pres">
      <dgm:prSet presAssocID="{C10DFD13-F0B5-4E52-AFB5-32EBD5C80EC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DDF92F30-214F-4691-ADF4-5F4CA1E9CDD0}" type="pres">
      <dgm:prSet presAssocID="{C10DFD13-F0B5-4E52-AFB5-32EBD5C80ECD}" presName="spaceRect" presStyleCnt="0"/>
      <dgm:spPr/>
    </dgm:pt>
    <dgm:pt modelId="{1197FA4C-1714-455F-8635-25A98AF919DE}" type="pres">
      <dgm:prSet presAssocID="{C10DFD13-F0B5-4E52-AFB5-32EBD5C80ECD}" presName="textRect" presStyleLbl="revTx" presStyleIdx="2" presStyleCnt="3">
        <dgm:presLayoutVars>
          <dgm:chMax val="1"/>
          <dgm:chPref val="1"/>
        </dgm:presLayoutVars>
      </dgm:prSet>
      <dgm:spPr/>
    </dgm:pt>
  </dgm:ptLst>
  <dgm:cxnLst>
    <dgm:cxn modelId="{5EF0FA07-D330-4356-BAC7-ED97B78E5F07}" type="presOf" srcId="{C10DFD13-F0B5-4E52-AFB5-32EBD5C80ECD}" destId="{1197FA4C-1714-455F-8635-25A98AF919DE}" srcOrd="0" destOrd="0" presId="urn:microsoft.com/office/officeart/2018/5/layout/IconCircleLabelList"/>
    <dgm:cxn modelId="{BB85EA31-AEAD-4099-98D5-35F25583D8E2}" srcId="{D01D0C61-D643-4AD9-AB56-805ECC0706C0}" destId="{EC344057-286A-4CCE-B877-3A77D497E9A2}" srcOrd="1" destOrd="0" parTransId="{FCD9BED3-2924-40D5-8BBA-F6100641FF66}" sibTransId="{B8249C27-FBF9-4C05-AF44-359300DE0A5B}"/>
    <dgm:cxn modelId="{B219E33A-374E-44F1-9E8F-36EF32B47363}" type="presOf" srcId="{D01D0C61-D643-4AD9-AB56-805ECC0706C0}" destId="{DFD8CFB0-D4BA-4A9D-AF2F-7363F8C89E50}" srcOrd="0" destOrd="0" presId="urn:microsoft.com/office/officeart/2018/5/layout/IconCircleLabelList"/>
    <dgm:cxn modelId="{38822E5E-3884-4D7A-93DC-C8AF1C9FE630}" type="presOf" srcId="{C3B1234D-7A0C-4ECC-8458-BBA4BC412A99}" destId="{13161E48-3879-4D07-9ADE-FDC26A71D3EF}" srcOrd="0" destOrd="0" presId="urn:microsoft.com/office/officeart/2018/5/layout/IconCircleLabelList"/>
    <dgm:cxn modelId="{76B05A5F-948D-41E3-99A3-0BF214406287}" type="presOf" srcId="{EC344057-286A-4CCE-B877-3A77D497E9A2}" destId="{D0E6DE78-D0FA-4976-BF4B-30D62903F08F}" srcOrd="0" destOrd="0" presId="urn:microsoft.com/office/officeart/2018/5/layout/IconCircleLabelList"/>
    <dgm:cxn modelId="{5F8FF587-F504-43F3-B494-ECC95D84C09C}" srcId="{D01D0C61-D643-4AD9-AB56-805ECC0706C0}" destId="{C10DFD13-F0B5-4E52-AFB5-32EBD5C80ECD}" srcOrd="2" destOrd="0" parTransId="{F58CA5BD-77A0-4D99-84BA-127ACFBA3AD7}" sibTransId="{8808FB8C-4EFB-4537-ACB3-C463FCD88718}"/>
    <dgm:cxn modelId="{2E27E3D0-4FEC-4CE7-B961-1A739ECE3E5A}" srcId="{D01D0C61-D643-4AD9-AB56-805ECC0706C0}" destId="{C3B1234D-7A0C-4ECC-8458-BBA4BC412A99}" srcOrd="0" destOrd="0" parTransId="{ECBC3DAD-17CC-4E86-926B-FAB7E9F65B98}" sibTransId="{5217C307-4FC1-4CAD-BE5A-DB09CF7866F0}"/>
    <dgm:cxn modelId="{210AE5B6-5937-49FA-BFB3-8E730CC60E91}" type="presParOf" srcId="{DFD8CFB0-D4BA-4A9D-AF2F-7363F8C89E50}" destId="{D4FCC7C0-8872-408C-AD95-193F5CC302DF}" srcOrd="0" destOrd="0" presId="urn:microsoft.com/office/officeart/2018/5/layout/IconCircleLabelList"/>
    <dgm:cxn modelId="{40D90A0D-E5FC-4EAA-83A9-13D0EF40EC70}" type="presParOf" srcId="{D4FCC7C0-8872-408C-AD95-193F5CC302DF}" destId="{B66CAF8D-1942-4E3D-BB6D-0AAC42072EAC}" srcOrd="0" destOrd="0" presId="urn:microsoft.com/office/officeart/2018/5/layout/IconCircleLabelList"/>
    <dgm:cxn modelId="{9174D42E-37A6-492C-BCDE-53A4C4A7F9EA}" type="presParOf" srcId="{D4FCC7C0-8872-408C-AD95-193F5CC302DF}" destId="{770DA9E2-54B3-4C38-BDCE-E40558BF898A}" srcOrd="1" destOrd="0" presId="urn:microsoft.com/office/officeart/2018/5/layout/IconCircleLabelList"/>
    <dgm:cxn modelId="{93FF205C-A0CD-440A-8A8C-388FB0034123}" type="presParOf" srcId="{D4FCC7C0-8872-408C-AD95-193F5CC302DF}" destId="{3654EB80-4883-4021-B520-73C069725CF4}" srcOrd="2" destOrd="0" presId="urn:microsoft.com/office/officeart/2018/5/layout/IconCircleLabelList"/>
    <dgm:cxn modelId="{2E3E848B-F296-46B5-A258-5927AA6DD4B4}" type="presParOf" srcId="{D4FCC7C0-8872-408C-AD95-193F5CC302DF}" destId="{13161E48-3879-4D07-9ADE-FDC26A71D3EF}" srcOrd="3" destOrd="0" presId="urn:microsoft.com/office/officeart/2018/5/layout/IconCircleLabelList"/>
    <dgm:cxn modelId="{99D77943-9C56-44B9-8442-6AFC8FBE9271}" type="presParOf" srcId="{DFD8CFB0-D4BA-4A9D-AF2F-7363F8C89E50}" destId="{E4952239-ECB9-439B-A1E6-B3DE0C13C467}" srcOrd="1" destOrd="0" presId="urn:microsoft.com/office/officeart/2018/5/layout/IconCircleLabelList"/>
    <dgm:cxn modelId="{737D8AEF-6269-4493-AAC8-9B59831E2EC5}" type="presParOf" srcId="{DFD8CFB0-D4BA-4A9D-AF2F-7363F8C89E50}" destId="{A94FD565-637F-4FD0-BA9B-290A765A9EE7}" srcOrd="2" destOrd="0" presId="urn:microsoft.com/office/officeart/2018/5/layout/IconCircleLabelList"/>
    <dgm:cxn modelId="{993FEEF0-866F-4C78-9DF9-C25B92910A15}" type="presParOf" srcId="{A94FD565-637F-4FD0-BA9B-290A765A9EE7}" destId="{70C01FCC-7B0A-4355-B793-CCF7076381D0}" srcOrd="0" destOrd="0" presId="urn:microsoft.com/office/officeart/2018/5/layout/IconCircleLabelList"/>
    <dgm:cxn modelId="{4DFCD6F8-5C60-44A8-921E-36574900DFED}" type="presParOf" srcId="{A94FD565-637F-4FD0-BA9B-290A765A9EE7}" destId="{5F090F43-339E-4FA8-8EEA-0296F77BADBF}" srcOrd="1" destOrd="0" presId="urn:microsoft.com/office/officeart/2018/5/layout/IconCircleLabelList"/>
    <dgm:cxn modelId="{97DB1254-F0AF-475A-8FF5-EFE4797D1892}" type="presParOf" srcId="{A94FD565-637F-4FD0-BA9B-290A765A9EE7}" destId="{09487A9E-E34F-4EEC-AA8C-1ED286449F6E}" srcOrd="2" destOrd="0" presId="urn:microsoft.com/office/officeart/2018/5/layout/IconCircleLabelList"/>
    <dgm:cxn modelId="{94EC4852-EB76-4BD9-A0EA-E8DBC243E63D}" type="presParOf" srcId="{A94FD565-637F-4FD0-BA9B-290A765A9EE7}" destId="{D0E6DE78-D0FA-4976-BF4B-30D62903F08F}" srcOrd="3" destOrd="0" presId="urn:microsoft.com/office/officeart/2018/5/layout/IconCircleLabelList"/>
    <dgm:cxn modelId="{3E2A7070-ABDF-4619-86DE-8F503BFF999F}" type="presParOf" srcId="{DFD8CFB0-D4BA-4A9D-AF2F-7363F8C89E50}" destId="{A7EA056C-1AD0-48F7-9B86-2975F149896C}" srcOrd="3" destOrd="0" presId="urn:microsoft.com/office/officeart/2018/5/layout/IconCircleLabelList"/>
    <dgm:cxn modelId="{2F6ED067-952B-40F4-9E55-345F9E78FB57}" type="presParOf" srcId="{DFD8CFB0-D4BA-4A9D-AF2F-7363F8C89E50}" destId="{525988F0-A296-4DD4-878D-8CBDBF0E818C}" srcOrd="4" destOrd="0" presId="urn:microsoft.com/office/officeart/2018/5/layout/IconCircleLabelList"/>
    <dgm:cxn modelId="{F78F3C50-0DA9-4856-984A-5BE3BF97A403}" type="presParOf" srcId="{525988F0-A296-4DD4-878D-8CBDBF0E818C}" destId="{14F7D984-B10B-42ED-BA15-6C98116B2E5B}" srcOrd="0" destOrd="0" presId="urn:microsoft.com/office/officeart/2018/5/layout/IconCircleLabelList"/>
    <dgm:cxn modelId="{403EB6B7-C91D-4A75-B779-199CC66EC14C}" type="presParOf" srcId="{525988F0-A296-4DD4-878D-8CBDBF0E818C}" destId="{7109C2F8-B03F-46D9-BCB8-9223BB24C591}" srcOrd="1" destOrd="0" presId="urn:microsoft.com/office/officeart/2018/5/layout/IconCircleLabelList"/>
    <dgm:cxn modelId="{7AA38E60-B08C-423E-B3EA-693F5E1B7190}" type="presParOf" srcId="{525988F0-A296-4DD4-878D-8CBDBF0E818C}" destId="{DDF92F30-214F-4691-ADF4-5F4CA1E9CDD0}" srcOrd="2" destOrd="0" presId="urn:microsoft.com/office/officeart/2018/5/layout/IconCircleLabelList"/>
    <dgm:cxn modelId="{5A0DA253-0059-47A9-BD2F-C1C23BDD072B}" type="presParOf" srcId="{525988F0-A296-4DD4-878D-8CBDBF0E818C}" destId="{1197FA4C-1714-455F-8635-25A98AF919D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1C9D14-8756-4DA1-935B-69C906B8CD8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6094EFB-E4DD-402C-95BF-9A64AD2AD27F}">
      <dgm:prSet custT="1"/>
      <dgm:spPr/>
      <dgm:t>
        <a:bodyPr/>
        <a:lstStyle/>
        <a:p>
          <a:pPr>
            <a:lnSpc>
              <a:spcPct val="100000"/>
            </a:lnSpc>
          </a:pPr>
          <a:r>
            <a:rPr lang="en-US" sz="1600" b="1" u="none" dirty="0">
              <a:solidFill>
                <a:srgbClr val="F37021"/>
              </a:solidFill>
            </a:rPr>
            <a:t>New Corporate Governing Board:</a:t>
          </a:r>
          <a:r>
            <a:rPr lang="en-US" sz="1600" u="none" dirty="0">
              <a:solidFill>
                <a:srgbClr val="F37021"/>
              </a:solidFill>
            </a:rPr>
            <a:t> </a:t>
          </a:r>
          <a:r>
            <a:rPr lang="en-US" sz="1600" dirty="0"/>
            <a:t>The board is responsible as the corporate fiduciary, advising and holding the CEO and management team accountable to achieving their goals. The board has oversight and governing responsibility for the clinical enterprise, including hospitals and our two faculty physician group practices</a:t>
          </a:r>
        </a:p>
        <a:p>
          <a:pPr>
            <a:lnSpc>
              <a:spcPct val="100000"/>
            </a:lnSpc>
          </a:pPr>
          <a:endParaRPr lang="en-US" sz="1600" dirty="0"/>
        </a:p>
      </dgm:t>
    </dgm:pt>
    <dgm:pt modelId="{D8EAB985-968B-4667-B229-223177D9834E}" type="parTrans" cxnId="{0AFEAB68-618B-4631-BDA3-4CB71FD6FC00}">
      <dgm:prSet/>
      <dgm:spPr/>
      <dgm:t>
        <a:bodyPr/>
        <a:lstStyle/>
        <a:p>
          <a:endParaRPr lang="en-US"/>
        </a:p>
      </dgm:t>
    </dgm:pt>
    <dgm:pt modelId="{03962A15-366B-4831-93E8-F2D045A905E2}" type="sibTrans" cxnId="{0AFEAB68-618B-4631-BDA3-4CB71FD6FC00}">
      <dgm:prSet/>
      <dgm:spPr/>
      <dgm:t>
        <a:bodyPr/>
        <a:lstStyle/>
        <a:p>
          <a:endParaRPr lang="en-US"/>
        </a:p>
      </dgm:t>
    </dgm:pt>
    <dgm:pt modelId="{99F3223B-274B-4FE7-9574-5A94C5B8F096}">
      <dgm:prSet custT="1"/>
      <dgm:spPr/>
      <dgm:t>
        <a:bodyPr/>
        <a:lstStyle/>
        <a:p>
          <a:pPr algn="r">
            <a:lnSpc>
              <a:spcPct val="100000"/>
            </a:lnSpc>
          </a:pPr>
          <a:r>
            <a:rPr lang="en-US" sz="1400" dirty="0"/>
            <a:t>This is under the governance of the UF BOT.</a:t>
          </a:r>
        </a:p>
      </dgm:t>
    </dgm:pt>
    <dgm:pt modelId="{A8CFE130-33E6-485A-9BEC-09DD19450F91}" type="parTrans" cxnId="{26A2EFB3-586F-490F-966F-A22329CF5D77}">
      <dgm:prSet/>
      <dgm:spPr/>
      <dgm:t>
        <a:bodyPr/>
        <a:lstStyle/>
        <a:p>
          <a:endParaRPr lang="en-US"/>
        </a:p>
      </dgm:t>
    </dgm:pt>
    <dgm:pt modelId="{012B5447-4CDE-441C-9E59-63230C2AB453}" type="sibTrans" cxnId="{26A2EFB3-586F-490F-966F-A22329CF5D77}">
      <dgm:prSet/>
      <dgm:spPr/>
      <dgm:t>
        <a:bodyPr/>
        <a:lstStyle/>
        <a:p>
          <a:endParaRPr lang="en-US"/>
        </a:p>
      </dgm:t>
    </dgm:pt>
    <dgm:pt modelId="{3BD6FBA3-FF5D-4215-A8DB-4D73DB4C877E}">
      <dgm:prSet custT="1"/>
      <dgm:spPr/>
      <dgm:t>
        <a:bodyPr/>
        <a:lstStyle/>
        <a:p>
          <a:pPr>
            <a:lnSpc>
              <a:spcPct val="100000"/>
            </a:lnSpc>
          </a:pPr>
          <a:r>
            <a:rPr lang="en-US" sz="1800" b="1" u="none">
              <a:solidFill>
                <a:srgbClr val="F37021"/>
              </a:solidFill>
            </a:rPr>
            <a:t>Embracing </a:t>
          </a:r>
          <a:r>
            <a:rPr lang="en-US" sz="1800" b="1" u="none" err="1">
              <a:solidFill>
                <a:srgbClr val="F37021"/>
              </a:solidFill>
            </a:rPr>
            <a:t>Systemness</a:t>
          </a:r>
          <a:r>
            <a:rPr lang="en-US" sz="1800" b="1" u="none">
              <a:solidFill>
                <a:srgbClr val="F37021"/>
              </a:solidFill>
            </a:rPr>
            <a:t>:</a:t>
          </a:r>
          <a:r>
            <a:rPr lang="en-US" sz="1800">
              <a:solidFill>
                <a:srgbClr val="F37021"/>
              </a:solidFill>
            </a:rPr>
            <a:t> </a:t>
          </a:r>
          <a:r>
            <a:rPr lang="en-US" sz="1800"/>
            <a:t>This approach emphasizes our interconnectedness as an organization across departments, units, practices, and hospitals, and the importance of working together toward common objectives.</a:t>
          </a:r>
        </a:p>
      </dgm:t>
    </dgm:pt>
    <dgm:pt modelId="{C5E67254-4F85-466C-84D4-E63BB3875CE3}" type="parTrans" cxnId="{989CAE06-5118-40F0-A1E5-71E5E1F64E82}">
      <dgm:prSet/>
      <dgm:spPr/>
      <dgm:t>
        <a:bodyPr/>
        <a:lstStyle/>
        <a:p>
          <a:endParaRPr lang="en-US"/>
        </a:p>
      </dgm:t>
    </dgm:pt>
    <dgm:pt modelId="{ADFC22E6-F93E-4AC2-BAFA-036958DF584E}" type="sibTrans" cxnId="{989CAE06-5118-40F0-A1E5-71E5E1F64E82}">
      <dgm:prSet/>
      <dgm:spPr/>
      <dgm:t>
        <a:bodyPr/>
        <a:lstStyle/>
        <a:p>
          <a:endParaRPr lang="en-US"/>
        </a:p>
      </dgm:t>
    </dgm:pt>
    <dgm:pt modelId="{2329D6A1-C477-43FA-8EBA-AAA2232C8F64}" type="pres">
      <dgm:prSet presAssocID="{3C1C9D14-8756-4DA1-935B-69C906B8CD86}" presName="root" presStyleCnt="0">
        <dgm:presLayoutVars>
          <dgm:dir/>
          <dgm:resizeHandles val="exact"/>
        </dgm:presLayoutVars>
      </dgm:prSet>
      <dgm:spPr/>
    </dgm:pt>
    <dgm:pt modelId="{3D7819E4-5BCF-40CF-9023-50B842C984DC}" type="pres">
      <dgm:prSet presAssocID="{76094EFB-E4DD-402C-95BF-9A64AD2AD27F}" presName="compNode" presStyleCnt="0"/>
      <dgm:spPr/>
    </dgm:pt>
    <dgm:pt modelId="{B85DF297-A74A-43CB-9882-5DEC5E1922BF}" type="pres">
      <dgm:prSet presAssocID="{76094EFB-E4DD-402C-95BF-9A64AD2AD27F}" presName="bgRect" presStyleLbl="bgShp" presStyleIdx="0" presStyleCnt="2" custLinFactNeighborX="-1704" custLinFactNeighborY="2874"/>
      <dgm:spPr>
        <a:solidFill>
          <a:srgbClr val="005496"/>
        </a:solidFill>
      </dgm:spPr>
    </dgm:pt>
    <dgm:pt modelId="{3008A7E2-83F9-473C-A9AC-7450500F1C31}" type="pres">
      <dgm:prSet presAssocID="{76094EFB-E4DD-402C-95BF-9A64AD2AD27F}" presName="iconRect" presStyleLbl="node1" presStyleIdx="0" presStyleCnt="2" custLinFactNeighborX="-19954" custLinFactNeighborY="-399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CBE464F6-F855-4EE6-9C6D-9A5A46D8A85C}" type="pres">
      <dgm:prSet presAssocID="{76094EFB-E4DD-402C-95BF-9A64AD2AD27F}" presName="spaceRect" presStyleCnt="0"/>
      <dgm:spPr/>
    </dgm:pt>
    <dgm:pt modelId="{265DCB44-6904-4C4F-8DBA-0542826D69B3}" type="pres">
      <dgm:prSet presAssocID="{76094EFB-E4DD-402C-95BF-9A64AD2AD27F}" presName="parTx" presStyleLbl="revTx" presStyleIdx="0" presStyleCnt="3" custScaleX="170939" custLinFactNeighborX="24706" custLinFactNeighborY="2641">
        <dgm:presLayoutVars>
          <dgm:chMax val="0"/>
          <dgm:chPref val="0"/>
        </dgm:presLayoutVars>
      </dgm:prSet>
      <dgm:spPr/>
    </dgm:pt>
    <dgm:pt modelId="{6498827F-E4F4-40F7-9678-833F0FE32545}" type="pres">
      <dgm:prSet presAssocID="{76094EFB-E4DD-402C-95BF-9A64AD2AD27F}" presName="desTx" presStyleLbl="revTx" presStyleIdx="1" presStyleCnt="3" custScaleX="100000" custScaleY="18078" custLinFactX="-53735" custLinFactY="7400000" custLinFactNeighborX="-100000" custLinFactNeighborY="7416610">
        <dgm:presLayoutVars/>
      </dgm:prSet>
      <dgm:spPr/>
    </dgm:pt>
    <dgm:pt modelId="{5545B843-BF16-46B1-94E2-E5180B9FF8BE}" type="pres">
      <dgm:prSet presAssocID="{03962A15-366B-4831-93E8-F2D045A905E2}" presName="sibTrans" presStyleCnt="0"/>
      <dgm:spPr/>
    </dgm:pt>
    <dgm:pt modelId="{2FC0D03E-04C4-471F-91E3-E5012C5D7916}" type="pres">
      <dgm:prSet presAssocID="{3BD6FBA3-FF5D-4215-A8DB-4D73DB4C877E}" presName="compNode" presStyleCnt="0"/>
      <dgm:spPr/>
    </dgm:pt>
    <dgm:pt modelId="{B4B935E7-6C1B-4D26-91CA-A46D34F54150}" type="pres">
      <dgm:prSet presAssocID="{3BD6FBA3-FF5D-4215-A8DB-4D73DB4C877E}" presName="bgRect" presStyleLbl="bgShp" presStyleIdx="1" presStyleCnt="2"/>
      <dgm:spPr>
        <a:solidFill>
          <a:srgbClr val="005496"/>
        </a:solidFill>
      </dgm:spPr>
    </dgm:pt>
    <dgm:pt modelId="{6D132DDE-3E0C-4D9A-B90E-AA8B62C9FB02}" type="pres">
      <dgm:prSet presAssocID="{3BD6FBA3-FF5D-4215-A8DB-4D73DB4C877E}" presName="iconRect" presStyleLbl="node1" presStyleIdx="1" presStyleCnt="2" custLinFactNeighborX="-19954" custLinFactNeighborY="779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nnections"/>
        </a:ext>
      </dgm:extLst>
    </dgm:pt>
    <dgm:pt modelId="{8E38ED17-9A08-4CE0-9013-16A0971CB10C}" type="pres">
      <dgm:prSet presAssocID="{3BD6FBA3-FF5D-4215-A8DB-4D73DB4C877E}" presName="spaceRect" presStyleCnt="0"/>
      <dgm:spPr/>
    </dgm:pt>
    <dgm:pt modelId="{E5DA3700-2FB2-411A-B836-CF8ADC5398B0}" type="pres">
      <dgm:prSet presAssocID="{3BD6FBA3-FF5D-4215-A8DB-4D73DB4C877E}" presName="parTx" presStyleLbl="revTx" presStyleIdx="2" presStyleCnt="3" custLinFactNeighborX="-6686" custLinFactNeighborY="1210">
        <dgm:presLayoutVars>
          <dgm:chMax val="0"/>
          <dgm:chPref val="0"/>
        </dgm:presLayoutVars>
      </dgm:prSet>
      <dgm:spPr/>
    </dgm:pt>
  </dgm:ptLst>
  <dgm:cxnLst>
    <dgm:cxn modelId="{CE849C05-EE24-4DBC-9DB0-730583E19821}" type="presOf" srcId="{3C1C9D14-8756-4DA1-935B-69C906B8CD86}" destId="{2329D6A1-C477-43FA-8EBA-AAA2232C8F64}" srcOrd="0" destOrd="0" presId="urn:microsoft.com/office/officeart/2018/2/layout/IconVerticalSolidList"/>
    <dgm:cxn modelId="{989CAE06-5118-40F0-A1E5-71E5E1F64E82}" srcId="{3C1C9D14-8756-4DA1-935B-69C906B8CD86}" destId="{3BD6FBA3-FF5D-4215-A8DB-4D73DB4C877E}" srcOrd="1" destOrd="0" parTransId="{C5E67254-4F85-466C-84D4-E63BB3875CE3}" sibTransId="{ADFC22E6-F93E-4AC2-BAFA-036958DF584E}"/>
    <dgm:cxn modelId="{223EAF1C-B223-4BF5-9FA6-FFA141FB7566}" type="presOf" srcId="{99F3223B-274B-4FE7-9574-5A94C5B8F096}" destId="{6498827F-E4F4-40F7-9678-833F0FE32545}" srcOrd="0" destOrd="0" presId="urn:microsoft.com/office/officeart/2018/2/layout/IconVerticalSolidList"/>
    <dgm:cxn modelId="{0AFEAB68-618B-4631-BDA3-4CB71FD6FC00}" srcId="{3C1C9D14-8756-4DA1-935B-69C906B8CD86}" destId="{76094EFB-E4DD-402C-95BF-9A64AD2AD27F}" srcOrd="0" destOrd="0" parTransId="{D8EAB985-968B-4667-B229-223177D9834E}" sibTransId="{03962A15-366B-4831-93E8-F2D045A905E2}"/>
    <dgm:cxn modelId="{211C4975-6B9E-4269-B6DD-DFAB4A07E545}" type="presOf" srcId="{3BD6FBA3-FF5D-4215-A8DB-4D73DB4C877E}" destId="{E5DA3700-2FB2-411A-B836-CF8ADC5398B0}" srcOrd="0" destOrd="0" presId="urn:microsoft.com/office/officeart/2018/2/layout/IconVerticalSolidList"/>
    <dgm:cxn modelId="{26A2EFB3-586F-490F-966F-A22329CF5D77}" srcId="{76094EFB-E4DD-402C-95BF-9A64AD2AD27F}" destId="{99F3223B-274B-4FE7-9574-5A94C5B8F096}" srcOrd="0" destOrd="0" parTransId="{A8CFE130-33E6-485A-9BEC-09DD19450F91}" sibTransId="{012B5447-4CDE-441C-9E59-63230C2AB453}"/>
    <dgm:cxn modelId="{5616DEBC-7931-490B-B0F8-6BE4F7918FB3}" type="presOf" srcId="{76094EFB-E4DD-402C-95BF-9A64AD2AD27F}" destId="{265DCB44-6904-4C4F-8DBA-0542826D69B3}" srcOrd="0" destOrd="0" presId="urn:microsoft.com/office/officeart/2018/2/layout/IconVerticalSolidList"/>
    <dgm:cxn modelId="{EA32F091-684E-4358-A470-D16CD1A72949}" type="presParOf" srcId="{2329D6A1-C477-43FA-8EBA-AAA2232C8F64}" destId="{3D7819E4-5BCF-40CF-9023-50B842C984DC}" srcOrd="0" destOrd="0" presId="urn:microsoft.com/office/officeart/2018/2/layout/IconVerticalSolidList"/>
    <dgm:cxn modelId="{D1884EDB-012B-44C4-A900-13CE00297AA5}" type="presParOf" srcId="{3D7819E4-5BCF-40CF-9023-50B842C984DC}" destId="{B85DF297-A74A-43CB-9882-5DEC5E1922BF}" srcOrd="0" destOrd="0" presId="urn:microsoft.com/office/officeart/2018/2/layout/IconVerticalSolidList"/>
    <dgm:cxn modelId="{A67EF7F2-8264-4F82-B95B-41047176546A}" type="presParOf" srcId="{3D7819E4-5BCF-40CF-9023-50B842C984DC}" destId="{3008A7E2-83F9-473C-A9AC-7450500F1C31}" srcOrd="1" destOrd="0" presId="urn:microsoft.com/office/officeart/2018/2/layout/IconVerticalSolidList"/>
    <dgm:cxn modelId="{5300761E-39D4-4A52-AA69-CDCC8F4CC7DF}" type="presParOf" srcId="{3D7819E4-5BCF-40CF-9023-50B842C984DC}" destId="{CBE464F6-F855-4EE6-9C6D-9A5A46D8A85C}" srcOrd="2" destOrd="0" presId="urn:microsoft.com/office/officeart/2018/2/layout/IconVerticalSolidList"/>
    <dgm:cxn modelId="{E21A9A6C-BC42-4462-86ED-3B76E1C8739B}" type="presParOf" srcId="{3D7819E4-5BCF-40CF-9023-50B842C984DC}" destId="{265DCB44-6904-4C4F-8DBA-0542826D69B3}" srcOrd="3" destOrd="0" presId="urn:microsoft.com/office/officeart/2018/2/layout/IconVerticalSolidList"/>
    <dgm:cxn modelId="{39B3D341-D623-4050-B450-FE43166F3A7D}" type="presParOf" srcId="{3D7819E4-5BCF-40CF-9023-50B842C984DC}" destId="{6498827F-E4F4-40F7-9678-833F0FE32545}" srcOrd="4" destOrd="0" presId="urn:microsoft.com/office/officeart/2018/2/layout/IconVerticalSolidList"/>
    <dgm:cxn modelId="{B779A446-732B-47BA-8574-7E874E95CBAC}" type="presParOf" srcId="{2329D6A1-C477-43FA-8EBA-AAA2232C8F64}" destId="{5545B843-BF16-46B1-94E2-E5180B9FF8BE}" srcOrd="1" destOrd="0" presId="urn:microsoft.com/office/officeart/2018/2/layout/IconVerticalSolidList"/>
    <dgm:cxn modelId="{382C060D-5074-4E15-B0ED-0E99DC39ED81}" type="presParOf" srcId="{2329D6A1-C477-43FA-8EBA-AAA2232C8F64}" destId="{2FC0D03E-04C4-471F-91E3-E5012C5D7916}" srcOrd="2" destOrd="0" presId="urn:microsoft.com/office/officeart/2018/2/layout/IconVerticalSolidList"/>
    <dgm:cxn modelId="{89F77256-88D7-4E65-8AEB-ECBB6F13AD5F}" type="presParOf" srcId="{2FC0D03E-04C4-471F-91E3-E5012C5D7916}" destId="{B4B935E7-6C1B-4D26-91CA-A46D34F54150}" srcOrd="0" destOrd="0" presId="urn:microsoft.com/office/officeart/2018/2/layout/IconVerticalSolidList"/>
    <dgm:cxn modelId="{87EE8F95-58B7-4357-B67A-0456879C321B}" type="presParOf" srcId="{2FC0D03E-04C4-471F-91E3-E5012C5D7916}" destId="{6D132DDE-3E0C-4D9A-B90E-AA8B62C9FB02}" srcOrd="1" destOrd="0" presId="urn:microsoft.com/office/officeart/2018/2/layout/IconVerticalSolidList"/>
    <dgm:cxn modelId="{85448AD6-DED9-4CDE-9DF4-29AFA79B75B5}" type="presParOf" srcId="{2FC0D03E-04C4-471F-91E3-E5012C5D7916}" destId="{8E38ED17-9A08-4CE0-9013-16A0971CB10C}" srcOrd="2" destOrd="0" presId="urn:microsoft.com/office/officeart/2018/2/layout/IconVerticalSolidList"/>
    <dgm:cxn modelId="{3525B629-CBEC-4580-9677-271C904F29BF}" type="presParOf" srcId="{2FC0D03E-04C4-471F-91E3-E5012C5D7916}" destId="{E5DA3700-2FB2-411A-B836-CF8ADC5398B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2CFD30-7D9F-4783-BFD5-14EE4C27570F}" type="doc">
      <dgm:prSet loTypeId="urn:microsoft.com/office/officeart/2005/8/layout/hierarchy1" loCatId="hierarchy" qsTypeId="urn:microsoft.com/office/officeart/2005/8/quickstyle/simple1" qsCatId="simple" csTypeId="urn:microsoft.com/office/officeart/2005/8/colors/accent6_1" csCatId="accent6" phldr="1"/>
      <dgm:spPr/>
      <dgm:t>
        <a:bodyPr/>
        <a:lstStyle/>
        <a:p>
          <a:endParaRPr lang="en-US"/>
        </a:p>
      </dgm:t>
    </dgm:pt>
    <dgm:pt modelId="{9512FC6B-6ECD-4779-BC91-E785673FF532}">
      <dgm:prSet/>
      <dgm:spPr/>
      <dgm:t>
        <a:bodyPr/>
        <a:lstStyle/>
        <a:p>
          <a:r>
            <a:rPr lang="en-US">
              <a:solidFill>
                <a:schemeClr val="tx1"/>
              </a:solidFill>
              <a:latin typeface="Calibri"/>
            </a:rPr>
            <a:t>The</a:t>
          </a:r>
          <a:r>
            <a:rPr lang="en-US">
              <a:solidFill>
                <a:schemeClr val="tx1"/>
              </a:solidFill>
            </a:rPr>
            <a:t> ongoing process of meeting or exceeding the legal, ethical, and professional standards applicable to a particular health care organization or provider.</a:t>
          </a:r>
        </a:p>
      </dgm:t>
    </dgm:pt>
    <dgm:pt modelId="{794BEBE2-514D-4A55-B196-763E2CEAE64C}" type="parTrans" cxnId="{3F6F282E-62F1-49EE-99D9-16883A9E9BDA}">
      <dgm:prSet/>
      <dgm:spPr/>
      <dgm:t>
        <a:bodyPr/>
        <a:lstStyle/>
        <a:p>
          <a:endParaRPr lang="en-US"/>
        </a:p>
      </dgm:t>
    </dgm:pt>
    <dgm:pt modelId="{05866537-7F92-4A70-9EB6-B3357D0A42F2}" type="sibTrans" cxnId="{3F6F282E-62F1-49EE-99D9-16883A9E9BDA}">
      <dgm:prSet/>
      <dgm:spPr/>
      <dgm:t>
        <a:bodyPr/>
        <a:lstStyle/>
        <a:p>
          <a:endParaRPr lang="en-US"/>
        </a:p>
      </dgm:t>
    </dgm:pt>
    <dgm:pt modelId="{DD333FE2-D215-401C-8197-2FD278B53695}">
      <dgm:prSet/>
      <dgm:spPr/>
      <dgm:t>
        <a:bodyPr/>
        <a:lstStyle/>
        <a:p>
          <a:pPr rtl="0"/>
          <a:r>
            <a:rPr lang="en-US">
              <a:solidFill>
                <a:schemeClr val="tx1"/>
              </a:solidFill>
              <a:latin typeface="Calibri"/>
            </a:rPr>
            <a:t>Promote</a:t>
          </a:r>
          <a:r>
            <a:rPr lang="en-US">
              <a:solidFill>
                <a:schemeClr val="tx1"/>
              </a:solidFill>
            </a:rPr>
            <a:t> prevention, detection and </a:t>
          </a:r>
          <a:r>
            <a:rPr lang="en-US">
              <a:solidFill>
                <a:schemeClr val="tx1"/>
              </a:solidFill>
              <a:latin typeface="Calibri"/>
            </a:rPr>
            <a:t>correction of</a:t>
          </a:r>
          <a:r>
            <a:rPr lang="en-US">
              <a:solidFill>
                <a:schemeClr val="tx1"/>
              </a:solidFill>
            </a:rPr>
            <a:t> instances of conduct that do not conform to federal and state law, health care program requirements, and the hospital’s ethical and business policies.</a:t>
          </a:r>
          <a:endParaRPr lang="en-US">
            <a:solidFill>
              <a:schemeClr val="tx1"/>
            </a:solidFill>
            <a:latin typeface="Calibri"/>
          </a:endParaRPr>
        </a:p>
      </dgm:t>
    </dgm:pt>
    <dgm:pt modelId="{7D565BF5-F2A1-4791-8F52-487F8592A8AB}" type="parTrans" cxnId="{15F5A663-7B90-4EED-AB0F-743AFC786C45}">
      <dgm:prSet/>
      <dgm:spPr/>
      <dgm:t>
        <a:bodyPr/>
        <a:lstStyle/>
        <a:p>
          <a:endParaRPr lang="en-US"/>
        </a:p>
      </dgm:t>
    </dgm:pt>
    <dgm:pt modelId="{A7877075-3EFF-42BA-B232-89C7B78CC04C}" type="sibTrans" cxnId="{15F5A663-7B90-4EED-AB0F-743AFC786C45}">
      <dgm:prSet/>
      <dgm:spPr/>
      <dgm:t>
        <a:bodyPr/>
        <a:lstStyle/>
        <a:p>
          <a:endParaRPr lang="en-US"/>
        </a:p>
      </dgm:t>
    </dgm:pt>
    <dgm:pt modelId="{BB7F407E-F1B3-4403-BFC6-330F21166444}" type="pres">
      <dgm:prSet presAssocID="{362CFD30-7D9F-4783-BFD5-14EE4C27570F}" presName="hierChild1" presStyleCnt="0">
        <dgm:presLayoutVars>
          <dgm:chPref val="1"/>
          <dgm:dir/>
          <dgm:animOne val="branch"/>
          <dgm:animLvl val="lvl"/>
          <dgm:resizeHandles/>
        </dgm:presLayoutVars>
      </dgm:prSet>
      <dgm:spPr/>
    </dgm:pt>
    <dgm:pt modelId="{02C5FC37-B998-4B2E-A1E7-41898F0291EC}" type="pres">
      <dgm:prSet presAssocID="{9512FC6B-6ECD-4779-BC91-E785673FF532}" presName="hierRoot1" presStyleCnt="0"/>
      <dgm:spPr/>
    </dgm:pt>
    <dgm:pt modelId="{D1CD50BB-8C90-4738-A2F8-86A247AB0D6D}" type="pres">
      <dgm:prSet presAssocID="{9512FC6B-6ECD-4779-BC91-E785673FF532}" presName="composite" presStyleCnt="0"/>
      <dgm:spPr/>
    </dgm:pt>
    <dgm:pt modelId="{B3D2766C-456C-49D0-A321-04E31B1DA59C}" type="pres">
      <dgm:prSet presAssocID="{9512FC6B-6ECD-4779-BC91-E785673FF532}" presName="background" presStyleLbl="node0" presStyleIdx="0" presStyleCnt="2"/>
      <dgm:spPr>
        <a:solidFill>
          <a:srgbClr val="F37021"/>
        </a:solidFill>
      </dgm:spPr>
    </dgm:pt>
    <dgm:pt modelId="{97176C8F-EFCE-4A3A-8C55-5152131567C2}" type="pres">
      <dgm:prSet presAssocID="{9512FC6B-6ECD-4779-BC91-E785673FF532}" presName="text" presStyleLbl="fgAcc0" presStyleIdx="0" presStyleCnt="2">
        <dgm:presLayoutVars>
          <dgm:chPref val="3"/>
        </dgm:presLayoutVars>
      </dgm:prSet>
      <dgm:spPr/>
    </dgm:pt>
    <dgm:pt modelId="{7BDBAFF0-63BB-4F8B-98C9-3918F07B00B0}" type="pres">
      <dgm:prSet presAssocID="{9512FC6B-6ECD-4779-BC91-E785673FF532}" presName="hierChild2" presStyleCnt="0"/>
      <dgm:spPr/>
    </dgm:pt>
    <dgm:pt modelId="{8D3271FF-E6B9-4A44-BF23-E4039ACEA3D1}" type="pres">
      <dgm:prSet presAssocID="{DD333FE2-D215-401C-8197-2FD278B53695}" presName="hierRoot1" presStyleCnt="0"/>
      <dgm:spPr/>
    </dgm:pt>
    <dgm:pt modelId="{FEDF4D1F-6771-48BD-AA01-E87E2ED65C77}" type="pres">
      <dgm:prSet presAssocID="{DD333FE2-D215-401C-8197-2FD278B53695}" presName="composite" presStyleCnt="0"/>
      <dgm:spPr/>
    </dgm:pt>
    <dgm:pt modelId="{DB2DB76D-B5EE-47E6-AA5F-8B68A3AC04DA}" type="pres">
      <dgm:prSet presAssocID="{DD333FE2-D215-401C-8197-2FD278B53695}" presName="background" presStyleLbl="node0" presStyleIdx="1" presStyleCnt="2"/>
      <dgm:spPr>
        <a:solidFill>
          <a:srgbClr val="F37021"/>
        </a:solidFill>
      </dgm:spPr>
    </dgm:pt>
    <dgm:pt modelId="{49E3F3A6-DAC9-4E15-B56F-4F4E0B57921C}" type="pres">
      <dgm:prSet presAssocID="{DD333FE2-D215-401C-8197-2FD278B53695}" presName="text" presStyleLbl="fgAcc0" presStyleIdx="1" presStyleCnt="2">
        <dgm:presLayoutVars>
          <dgm:chPref val="3"/>
        </dgm:presLayoutVars>
      </dgm:prSet>
      <dgm:spPr/>
    </dgm:pt>
    <dgm:pt modelId="{18ED960A-443D-4051-B9C3-5E1E791E6B24}" type="pres">
      <dgm:prSet presAssocID="{DD333FE2-D215-401C-8197-2FD278B53695}" presName="hierChild2" presStyleCnt="0"/>
      <dgm:spPr/>
    </dgm:pt>
  </dgm:ptLst>
  <dgm:cxnLst>
    <dgm:cxn modelId="{3F6F282E-62F1-49EE-99D9-16883A9E9BDA}" srcId="{362CFD30-7D9F-4783-BFD5-14EE4C27570F}" destId="{9512FC6B-6ECD-4779-BC91-E785673FF532}" srcOrd="0" destOrd="0" parTransId="{794BEBE2-514D-4A55-B196-763E2CEAE64C}" sibTransId="{05866537-7F92-4A70-9EB6-B3357D0A42F2}"/>
    <dgm:cxn modelId="{D77EA741-FF56-4EAD-A1C9-7AA7BA109964}" type="presOf" srcId="{9512FC6B-6ECD-4779-BC91-E785673FF532}" destId="{97176C8F-EFCE-4A3A-8C55-5152131567C2}" srcOrd="0" destOrd="0" presId="urn:microsoft.com/office/officeart/2005/8/layout/hierarchy1"/>
    <dgm:cxn modelId="{15F5A663-7B90-4EED-AB0F-743AFC786C45}" srcId="{362CFD30-7D9F-4783-BFD5-14EE4C27570F}" destId="{DD333FE2-D215-401C-8197-2FD278B53695}" srcOrd="1" destOrd="0" parTransId="{7D565BF5-F2A1-4791-8F52-487F8592A8AB}" sibTransId="{A7877075-3EFF-42BA-B232-89C7B78CC04C}"/>
    <dgm:cxn modelId="{964C4B45-BC0B-485D-AB65-D3731598DFF5}" type="presOf" srcId="{DD333FE2-D215-401C-8197-2FD278B53695}" destId="{49E3F3A6-DAC9-4E15-B56F-4F4E0B57921C}" srcOrd="0" destOrd="0" presId="urn:microsoft.com/office/officeart/2005/8/layout/hierarchy1"/>
    <dgm:cxn modelId="{428F35D1-4D93-4BCC-B8BA-EF0B345762DD}" type="presOf" srcId="{362CFD30-7D9F-4783-BFD5-14EE4C27570F}" destId="{BB7F407E-F1B3-4403-BFC6-330F21166444}" srcOrd="0" destOrd="0" presId="urn:microsoft.com/office/officeart/2005/8/layout/hierarchy1"/>
    <dgm:cxn modelId="{5C31B81C-8B98-40CF-BD6E-A7A8304F64D5}" type="presParOf" srcId="{BB7F407E-F1B3-4403-BFC6-330F21166444}" destId="{02C5FC37-B998-4B2E-A1E7-41898F0291EC}" srcOrd="0" destOrd="0" presId="urn:microsoft.com/office/officeart/2005/8/layout/hierarchy1"/>
    <dgm:cxn modelId="{25341F37-79A7-40FB-8B11-9D1260FC3033}" type="presParOf" srcId="{02C5FC37-B998-4B2E-A1E7-41898F0291EC}" destId="{D1CD50BB-8C90-4738-A2F8-86A247AB0D6D}" srcOrd="0" destOrd="0" presId="urn:microsoft.com/office/officeart/2005/8/layout/hierarchy1"/>
    <dgm:cxn modelId="{987FF6C8-C17C-47C1-B31B-1E35E0C189CB}" type="presParOf" srcId="{D1CD50BB-8C90-4738-A2F8-86A247AB0D6D}" destId="{B3D2766C-456C-49D0-A321-04E31B1DA59C}" srcOrd="0" destOrd="0" presId="urn:microsoft.com/office/officeart/2005/8/layout/hierarchy1"/>
    <dgm:cxn modelId="{511F5501-1EB3-4597-9F8D-6F5E92C26755}" type="presParOf" srcId="{D1CD50BB-8C90-4738-A2F8-86A247AB0D6D}" destId="{97176C8F-EFCE-4A3A-8C55-5152131567C2}" srcOrd="1" destOrd="0" presId="urn:microsoft.com/office/officeart/2005/8/layout/hierarchy1"/>
    <dgm:cxn modelId="{A90274AE-22BC-47D1-8A60-58EB62693461}" type="presParOf" srcId="{02C5FC37-B998-4B2E-A1E7-41898F0291EC}" destId="{7BDBAFF0-63BB-4F8B-98C9-3918F07B00B0}" srcOrd="1" destOrd="0" presId="urn:microsoft.com/office/officeart/2005/8/layout/hierarchy1"/>
    <dgm:cxn modelId="{3574AC70-5D02-4F64-A8DF-83DF37BDF296}" type="presParOf" srcId="{BB7F407E-F1B3-4403-BFC6-330F21166444}" destId="{8D3271FF-E6B9-4A44-BF23-E4039ACEA3D1}" srcOrd="1" destOrd="0" presId="urn:microsoft.com/office/officeart/2005/8/layout/hierarchy1"/>
    <dgm:cxn modelId="{4E260608-DED8-414B-98CF-B0EBAB7137F0}" type="presParOf" srcId="{8D3271FF-E6B9-4A44-BF23-E4039ACEA3D1}" destId="{FEDF4D1F-6771-48BD-AA01-E87E2ED65C77}" srcOrd="0" destOrd="0" presId="urn:microsoft.com/office/officeart/2005/8/layout/hierarchy1"/>
    <dgm:cxn modelId="{5A9517AE-1283-4777-9273-4C4EDADF74F6}" type="presParOf" srcId="{FEDF4D1F-6771-48BD-AA01-E87E2ED65C77}" destId="{DB2DB76D-B5EE-47E6-AA5F-8B68A3AC04DA}" srcOrd="0" destOrd="0" presId="urn:microsoft.com/office/officeart/2005/8/layout/hierarchy1"/>
    <dgm:cxn modelId="{C4EFC637-88D3-4EE5-976A-AEBF903820F6}" type="presParOf" srcId="{FEDF4D1F-6771-48BD-AA01-E87E2ED65C77}" destId="{49E3F3A6-DAC9-4E15-B56F-4F4E0B57921C}" srcOrd="1" destOrd="0" presId="urn:microsoft.com/office/officeart/2005/8/layout/hierarchy1"/>
    <dgm:cxn modelId="{2D8ED6FC-FC86-4541-9402-971B43CAFBC8}" type="presParOf" srcId="{8D3271FF-E6B9-4A44-BF23-E4039ACEA3D1}" destId="{18ED960A-443D-4051-B9C3-5E1E791E6B24}"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B682C3-D11D-1447-A492-A0B39BCBB847}" type="doc">
      <dgm:prSet loTypeId="urn:microsoft.com/office/officeart/2005/8/layout/pyramid2" loCatId="" qsTypeId="urn:microsoft.com/office/officeart/2005/8/quickstyle/simple1" qsCatId="simple" csTypeId="urn:microsoft.com/office/officeart/2005/8/colors/accent1_1" csCatId="accent1" phldr="1"/>
      <dgm:spPr/>
      <dgm:t>
        <a:bodyPr/>
        <a:lstStyle/>
        <a:p>
          <a:endParaRPr lang="en-US"/>
        </a:p>
      </dgm:t>
    </dgm:pt>
    <dgm:pt modelId="{ADA79924-018E-E447-99BB-202961B6A87D}">
      <dgm:prSet phldrT="[Text]" custT="1"/>
      <dgm:spPr/>
      <dgm:t>
        <a:bodyPr/>
        <a:lstStyle/>
        <a:p>
          <a:pPr algn="l"/>
          <a:r>
            <a:rPr lang="en-US" sz="2800" b="1">
              <a:solidFill>
                <a:srgbClr val="F37021"/>
              </a:solidFill>
            </a:rPr>
            <a:t>Element 1: </a:t>
          </a:r>
          <a:r>
            <a:rPr lang="en-US" sz="2800" b="0">
              <a:solidFill>
                <a:srgbClr val="F37021"/>
              </a:solidFill>
            </a:rPr>
            <a:t>Written Policies and Procedures</a:t>
          </a:r>
        </a:p>
      </dgm:t>
    </dgm:pt>
    <dgm:pt modelId="{EBA94601-923A-924B-A6B2-0642BFD6A4C5}" type="parTrans" cxnId="{412C43D7-BC3D-9944-8BB0-8654C0FA2634}">
      <dgm:prSet/>
      <dgm:spPr/>
      <dgm:t>
        <a:bodyPr/>
        <a:lstStyle/>
        <a:p>
          <a:pPr algn="l"/>
          <a:endParaRPr lang="en-US"/>
        </a:p>
      </dgm:t>
    </dgm:pt>
    <dgm:pt modelId="{6724EEA6-4293-374D-B101-7865126FB6BB}" type="sibTrans" cxnId="{412C43D7-BC3D-9944-8BB0-8654C0FA2634}">
      <dgm:prSet/>
      <dgm:spPr/>
      <dgm:t>
        <a:bodyPr/>
        <a:lstStyle/>
        <a:p>
          <a:pPr algn="l"/>
          <a:endParaRPr lang="en-US"/>
        </a:p>
      </dgm:t>
    </dgm:pt>
    <dgm:pt modelId="{00E51F69-C57A-1E40-85FF-77A811E05A00}">
      <dgm:prSet phldrT="[Text]" custT="1"/>
      <dgm:spPr/>
      <dgm:t>
        <a:bodyPr/>
        <a:lstStyle/>
        <a:p>
          <a:pPr algn="l"/>
          <a:r>
            <a:rPr lang="en-US" sz="2800" b="1">
              <a:solidFill>
                <a:srgbClr val="F37021"/>
              </a:solidFill>
            </a:rPr>
            <a:t>Element 2: </a:t>
          </a:r>
          <a:r>
            <a:rPr lang="en-US" sz="2800" b="0">
              <a:solidFill>
                <a:srgbClr val="F37021"/>
              </a:solidFill>
            </a:rPr>
            <a:t>Compliance Leadership Oversight</a:t>
          </a:r>
        </a:p>
      </dgm:t>
    </dgm:pt>
    <dgm:pt modelId="{86FE52B2-F98D-3945-B212-32F92F2982F8}" type="parTrans" cxnId="{B893F61F-BEA1-A140-B54F-A55EAA39401E}">
      <dgm:prSet/>
      <dgm:spPr/>
      <dgm:t>
        <a:bodyPr/>
        <a:lstStyle/>
        <a:p>
          <a:pPr algn="l"/>
          <a:endParaRPr lang="en-US"/>
        </a:p>
      </dgm:t>
    </dgm:pt>
    <dgm:pt modelId="{DCAAD24F-9F31-8D47-BC33-14DD054B5337}" type="sibTrans" cxnId="{B893F61F-BEA1-A140-B54F-A55EAA39401E}">
      <dgm:prSet/>
      <dgm:spPr/>
      <dgm:t>
        <a:bodyPr/>
        <a:lstStyle/>
        <a:p>
          <a:pPr algn="l"/>
          <a:endParaRPr lang="en-US"/>
        </a:p>
      </dgm:t>
    </dgm:pt>
    <dgm:pt modelId="{9451F10B-0C4A-AE4A-A7EB-D8BC0459D4E6}">
      <dgm:prSet phldrT="[Text]" custT="1"/>
      <dgm:spPr/>
      <dgm:t>
        <a:bodyPr/>
        <a:lstStyle/>
        <a:p>
          <a:pPr algn="l"/>
          <a:r>
            <a:rPr lang="en-US" sz="2800" b="1">
              <a:solidFill>
                <a:srgbClr val="F37021"/>
              </a:solidFill>
            </a:rPr>
            <a:t>Element 3: </a:t>
          </a:r>
          <a:r>
            <a:rPr lang="en-US" sz="2800" b="0">
              <a:solidFill>
                <a:srgbClr val="F37021"/>
              </a:solidFill>
            </a:rPr>
            <a:t>Training and Education</a:t>
          </a:r>
        </a:p>
      </dgm:t>
    </dgm:pt>
    <dgm:pt modelId="{4260FB4C-D341-EA43-A05C-64FC7DEA066F}" type="parTrans" cxnId="{10CCDA40-6BAB-5846-8081-88CB76272DD8}">
      <dgm:prSet/>
      <dgm:spPr/>
      <dgm:t>
        <a:bodyPr/>
        <a:lstStyle/>
        <a:p>
          <a:pPr algn="l"/>
          <a:endParaRPr lang="en-US"/>
        </a:p>
      </dgm:t>
    </dgm:pt>
    <dgm:pt modelId="{AE97AB05-4D84-BB4D-A870-B6D1466DDA29}" type="sibTrans" cxnId="{10CCDA40-6BAB-5846-8081-88CB76272DD8}">
      <dgm:prSet/>
      <dgm:spPr/>
      <dgm:t>
        <a:bodyPr/>
        <a:lstStyle/>
        <a:p>
          <a:pPr algn="l"/>
          <a:endParaRPr lang="en-US"/>
        </a:p>
      </dgm:t>
    </dgm:pt>
    <dgm:pt modelId="{F72AE4C3-2AC4-0143-BC64-54DDC4098889}">
      <dgm:prSet phldrT="[Text]" custT="1"/>
      <dgm:spPr/>
      <dgm:t>
        <a:bodyPr/>
        <a:lstStyle/>
        <a:p>
          <a:pPr algn="l"/>
          <a:r>
            <a:rPr lang="en-US" sz="2800" b="1">
              <a:solidFill>
                <a:srgbClr val="F37021"/>
              </a:solidFill>
            </a:rPr>
            <a:t>Element 4: </a:t>
          </a:r>
          <a:r>
            <a:rPr lang="en-US" sz="2800" b="0">
              <a:solidFill>
                <a:srgbClr val="F37021"/>
              </a:solidFill>
            </a:rPr>
            <a:t>Effective Lines of Communication with the Compliance Officer and Disclosure Program</a:t>
          </a:r>
        </a:p>
      </dgm:t>
    </dgm:pt>
    <dgm:pt modelId="{5335186B-A4EE-564E-BD45-01F40A9425C7}" type="parTrans" cxnId="{2B970D5E-AAB8-AD47-91A9-A9DB55B999F0}">
      <dgm:prSet/>
      <dgm:spPr/>
      <dgm:t>
        <a:bodyPr/>
        <a:lstStyle/>
        <a:p>
          <a:pPr algn="l"/>
          <a:endParaRPr lang="en-US"/>
        </a:p>
      </dgm:t>
    </dgm:pt>
    <dgm:pt modelId="{A676FC0B-C6B8-B144-B8D7-1CC2CFAC7D42}" type="sibTrans" cxnId="{2B970D5E-AAB8-AD47-91A9-A9DB55B999F0}">
      <dgm:prSet/>
      <dgm:spPr/>
      <dgm:t>
        <a:bodyPr/>
        <a:lstStyle/>
        <a:p>
          <a:pPr algn="l"/>
          <a:endParaRPr lang="en-US"/>
        </a:p>
      </dgm:t>
    </dgm:pt>
    <dgm:pt modelId="{C593922B-2144-C845-A798-3238CA1FE7C2}">
      <dgm:prSet phldrT="[Text]" custT="1"/>
      <dgm:spPr/>
      <dgm:t>
        <a:bodyPr/>
        <a:lstStyle/>
        <a:p>
          <a:pPr algn="l"/>
          <a:r>
            <a:rPr lang="en-US" sz="2800" b="1">
              <a:solidFill>
                <a:srgbClr val="F37021"/>
              </a:solidFill>
            </a:rPr>
            <a:t>Element 6: </a:t>
          </a:r>
          <a:r>
            <a:rPr lang="en-US" sz="2800" b="0">
              <a:solidFill>
                <a:srgbClr val="F37021"/>
              </a:solidFill>
            </a:rPr>
            <a:t>Risk Assessment, Auditing, and Monitoring</a:t>
          </a:r>
        </a:p>
      </dgm:t>
    </dgm:pt>
    <dgm:pt modelId="{04C2A3FC-4B05-4A4A-8A09-F992986B0B43}" type="parTrans" cxnId="{742BA0BB-59F3-EC44-8C0A-95B78C1F2279}">
      <dgm:prSet/>
      <dgm:spPr/>
      <dgm:t>
        <a:bodyPr/>
        <a:lstStyle/>
        <a:p>
          <a:pPr algn="l"/>
          <a:endParaRPr lang="en-US"/>
        </a:p>
      </dgm:t>
    </dgm:pt>
    <dgm:pt modelId="{3DEB4F86-48B9-C546-AFEB-EF2F5FBF846C}" type="sibTrans" cxnId="{742BA0BB-59F3-EC44-8C0A-95B78C1F2279}">
      <dgm:prSet/>
      <dgm:spPr/>
      <dgm:t>
        <a:bodyPr/>
        <a:lstStyle/>
        <a:p>
          <a:pPr algn="l"/>
          <a:endParaRPr lang="en-US"/>
        </a:p>
      </dgm:t>
    </dgm:pt>
    <dgm:pt modelId="{1D17E721-D39A-2D45-96EC-FC49AAE9F2F1}">
      <dgm:prSet phldrT="[Text]" custT="1"/>
      <dgm:spPr/>
      <dgm:t>
        <a:bodyPr/>
        <a:lstStyle/>
        <a:p>
          <a:pPr algn="l"/>
          <a:r>
            <a:rPr lang="en-US" sz="2800" b="1">
              <a:solidFill>
                <a:srgbClr val="F37021"/>
              </a:solidFill>
            </a:rPr>
            <a:t>Element 5: </a:t>
          </a:r>
          <a:r>
            <a:rPr lang="en-US" sz="2800" b="0">
              <a:solidFill>
                <a:srgbClr val="F37021"/>
              </a:solidFill>
            </a:rPr>
            <a:t>Enforcing Standards: Consequences and Incentives</a:t>
          </a:r>
        </a:p>
      </dgm:t>
    </dgm:pt>
    <dgm:pt modelId="{C17E89FD-E983-2C40-8106-427904C7F615}" type="parTrans" cxnId="{1180BE0B-127C-7149-8D14-CB3A81F345FB}">
      <dgm:prSet/>
      <dgm:spPr/>
      <dgm:t>
        <a:bodyPr/>
        <a:lstStyle/>
        <a:p>
          <a:pPr algn="l"/>
          <a:endParaRPr lang="en-US"/>
        </a:p>
      </dgm:t>
    </dgm:pt>
    <dgm:pt modelId="{2E4A4CD9-8278-5A49-B52F-AE4C8975891D}" type="sibTrans" cxnId="{1180BE0B-127C-7149-8D14-CB3A81F345FB}">
      <dgm:prSet/>
      <dgm:spPr/>
      <dgm:t>
        <a:bodyPr/>
        <a:lstStyle/>
        <a:p>
          <a:pPr algn="l"/>
          <a:endParaRPr lang="en-US"/>
        </a:p>
      </dgm:t>
    </dgm:pt>
    <dgm:pt modelId="{D0EBE5A7-7345-1C4E-9C87-0C91676C96A1}">
      <dgm:prSet phldrT="[Text]" custT="1"/>
      <dgm:spPr/>
      <dgm:t>
        <a:bodyPr/>
        <a:lstStyle/>
        <a:p>
          <a:pPr algn="l"/>
          <a:r>
            <a:rPr lang="en-US" sz="2800" b="1">
              <a:solidFill>
                <a:srgbClr val="F37021"/>
              </a:solidFill>
            </a:rPr>
            <a:t>Element 7: </a:t>
          </a:r>
          <a:r>
            <a:rPr lang="en-US" sz="2800" b="0">
              <a:solidFill>
                <a:srgbClr val="F37021"/>
              </a:solidFill>
            </a:rPr>
            <a:t>Responding to Detected Offenses and Developing Corrective Action Initiatives</a:t>
          </a:r>
        </a:p>
      </dgm:t>
    </dgm:pt>
    <dgm:pt modelId="{EBEA1266-0518-5E40-B453-FD79A5DDC153}" type="parTrans" cxnId="{FE966813-51B7-4C4B-9C8D-7EA82774333F}">
      <dgm:prSet/>
      <dgm:spPr/>
      <dgm:t>
        <a:bodyPr/>
        <a:lstStyle/>
        <a:p>
          <a:pPr algn="l"/>
          <a:endParaRPr lang="en-US"/>
        </a:p>
      </dgm:t>
    </dgm:pt>
    <dgm:pt modelId="{7DCE787A-8C45-1341-887C-D9D56660E575}" type="sibTrans" cxnId="{FE966813-51B7-4C4B-9C8D-7EA82774333F}">
      <dgm:prSet/>
      <dgm:spPr/>
      <dgm:t>
        <a:bodyPr/>
        <a:lstStyle/>
        <a:p>
          <a:pPr algn="l"/>
          <a:endParaRPr lang="en-US"/>
        </a:p>
      </dgm:t>
    </dgm:pt>
    <dgm:pt modelId="{44B9628F-454B-8749-84A9-249E88CDEE34}" type="pres">
      <dgm:prSet presAssocID="{17B682C3-D11D-1447-A492-A0B39BCBB847}" presName="compositeShape" presStyleCnt="0">
        <dgm:presLayoutVars>
          <dgm:dir/>
          <dgm:resizeHandles/>
        </dgm:presLayoutVars>
      </dgm:prSet>
      <dgm:spPr/>
    </dgm:pt>
    <dgm:pt modelId="{013ADDCD-1AB4-194A-8DDB-9EC4A5E49FEE}" type="pres">
      <dgm:prSet presAssocID="{17B682C3-D11D-1447-A492-A0B39BCBB847}" presName="pyramid" presStyleLbl="node1" presStyleIdx="0" presStyleCnt="1" custLinFactNeighborX="-52051" custLinFactNeighborY="-1358"/>
      <dgm:spPr>
        <a:prstGeom prst="heptagon">
          <a:avLst/>
        </a:prstGeom>
        <a:solidFill>
          <a:srgbClr val="005496"/>
        </a:solidFill>
      </dgm:spPr>
    </dgm:pt>
    <dgm:pt modelId="{EA9F1BED-49EA-0343-8414-14D61B4F34B1}" type="pres">
      <dgm:prSet presAssocID="{17B682C3-D11D-1447-A492-A0B39BCBB847}" presName="theList" presStyleCnt="0"/>
      <dgm:spPr/>
    </dgm:pt>
    <dgm:pt modelId="{E57FE311-A87A-AB43-848B-4D6B7BEE53AE}" type="pres">
      <dgm:prSet presAssocID="{ADA79924-018E-E447-99BB-202961B6A87D}" presName="aNode" presStyleLbl="fgAcc1" presStyleIdx="0" presStyleCnt="7" custScaleX="288967" custScaleY="149891" custLinFactY="-6301" custLinFactNeighborX="30916" custLinFactNeighborY="-100000">
        <dgm:presLayoutVars>
          <dgm:bulletEnabled val="1"/>
        </dgm:presLayoutVars>
      </dgm:prSet>
      <dgm:spPr>
        <a:solidFill>
          <a:srgbClr val="F1F4FA"/>
        </a:solidFill>
      </dgm:spPr>
    </dgm:pt>
    <dgm:pt modelId="{C687B89D-B187-8B44-AC1A-A23E30CDD668}" type="pres">
      <dgm:prSet presAssocID="{ADA79924-018E-E447-99BB-202961B6A87D}" presName="aSpace" presStyleCnt="0"/>
      <dgm:spPr/>
    </dgm:pt>
    <dgm:pt modelId="{C72102F0-F064-524F-90E4-E4973CB0A0D5}" type="pres">
      <dgm:prSet presAssocID="{00E51F69-C57A-1E40-85FF-77A811E05A00}" presName="aNode" presStyleLbl="fgAcc1" presStyleIdx="1" presStyleCnt="7" custScaleX="288967" custScaleY="149891" custLinFactY="-6301" custLinFactNeighborX="30916" custLinFactNeighborY="-100000">
        <dgm:presLayoutVars>
          <dgm:bulletEnabled val="1"/>
        </dgm:presLayoutVars>
      </dgm:prSet>
      <dgm:spPr>
        <a:solidFill>
          <a:srgbClr val="F1F4FA"/>
        </a:solidFill>
      </dgm:spPr>
    </dgm:pt>
    <dgm:pt modelId="{356F3629-F185-5941-92D7-1383EDE965F8}" type="pres">
      <dgm:prSet presAssocID="{00E51F69-C57A-1E40-85FF-77A811E05A00}" presName="aSpace" presStyleCnt="0"/>
      <dgm:spPr/>
    </dgm:pt>
    <dgm:pt modelId="{A1824544-05CA-1440-A851-E63CEA1C657A}" type="pres">
      <dgm:prSet presAssocID="{9451F10B-0C4A-AE4A-A7EB-D8BC0459D4E6}" presName="aNode" presStyleLbl="fgAcc1" presStyleIdx="2" presStyleCnt="7" custScaleX="288967" custScaleY="149891" custLinFactY="-6301" custLinFactNeighborX="30916" custLinFactNeighborY="-100000">
        <dgm:presLayoutVars>
          <dgm:bulletEnabled val="1"/>
        </dgm:presLayoutVars>
      </dgm:prSet>
      <dgm:spPr>
        <a:solidFill>
          <a:srgbClr val="F1F4FA"/>
        </a:solidFill>
      </dgm:spPr>
    </dgm:pt>
    <dgm:pt modelId="{C4D81E66-97C0-1B42-A952-564E6BF6F80F}" type="pres">
      <dgm:prSet presAssocID="{9451F10B-0C4A-AE4A-A7EB-D8BC0459D4E6}" presName="aSpace" presStyleCnt="0"/>
      <dgm:spPr/>
    </dgm:pt>
    <dgm:pt modelId="{84B9965E-DBB5-C743-BD6D-002A62925BD0}" type="pres">
      <dgm:prSet presAssocID="{F72AE4C3-2AC4-0143-BC64-54DDC4098889}" presName="aNode" presStyleLbl="fgAcc1" presStyleIdx="3" presStyleCnt="7" custScaleX="288967" custScaleY="344916" custLinFactY="-6301" custLinFactNeighborX="30916" custLinFactNeighborY="-100000">
        <dgm:presLayoutVars>
          <dgm:bulletEnabled val="1"/>
        </dgm:presLayoutVars>
      </dgm:prSet>
      <dgm:spPr>
        <a:solidFill>
          <a:srgbClr val="F1F4FA"/>
        </a:solidFill>
      </dgm:spPr>
    </dgm:pt>
    <dgm:pt modelId="{28656678-7792-9E42-B88B-A95FC28C26AB}" type="pres">
      <dgm:prSet presAssocID="{F72AE4C3-2AC4-0143-BC64-54DDC4098889}" presName="aSpace" presStyleCnt="0"/>
      <dgm:spPr/>
    </dgm:pt>
    <dgm:pt modelId="{02DE34A9-F824-EB4F-B171-005876B8C709}" type="pres">
      <dgm:prSet presAssocID="{1D17E721-D39A-2D45-96EC-FC49AAE9F2F1}" presName="aNode" presStyleLbl="fgAcc1" presStyleIdx="4" presStyleCnt="7" custScaleX="288967" custScaleY="231944" custLinFactY="-6301" custLinFactNeighborX="30916" custLinFactNeighborY="-100000">
        <dgm:presLayoutVars>
          <dgm:bulletEnabled val="1"/>
        </dgm:presLayoutVars>
      </dgm:prSet>
      <dgm:spPr>
        <a:solidFill>
          <a:srgbClr val="F1F4FA"/>
        </a:solidFill>
      </dgm:spPr>
    </dgm:pt>
    <dgm:pt modelId="{4C8E6A9B-7BC7-1840-B11F-20EEC30C022D}" type="pres">
      <dgm:prSet presAssocID="{1D17E721-D39A-2D45-96EC-FC49AAE9F2F1}" presName="aSpace" presStyleCnt="0"/>
      <dgm:spPr/>
    </dgm:pt>
    <dgm:pt modelId="{79D8809C-9BB4-8A4A-BB3A-0E8126588F46}" type="pres">
      <dgm:prSet presAssocID="{C593922B-2144-C845-A798-3238CA1FE7C2}" presName="aNode" presStyleLbl="fgAcc1" presStyleIdx="5" presStyleCnt="7" custScaleX="288967" custScaleY="202806" custLinFactY="-6301" custLinFactNeighborX="30916" custLinFactNeighborY="-100000">
        <dgm:presLayoutVars>
          <dgm:bulletEnabled val="1"/>
        </dgm:presLayoutVars>
      </dgm:prSet>
      <dgm:spPr>
        <a:solidFill>
          <a:srgbClr val="F1F4FA"/>
        </a:solidFill>
      </dgm:spPr>
    </dgm:pt>
    <dgm:pt modelId="{4A37421A-690F-F74F-88FC-07F0A7C72027}" type="pres">
      <dgm:prSet presAssocID="{C593922B-2144-C845-A798-3238CA1FE7C2}" presName="aSpace" presStyleCnt="0"/>
      <dgm:spPr/>
    </dgm:pt>
    <dgm:pt modelId="{EDB77FFE-6F16-7241-9CF1-E60DB35BF075}" type="pres">
      <dgm:prSet presAssocID="{D0EBE5A7-7345-1C4E-9C87-0C91676C96A1}" presName="aNode" presStyleLbl="fgAcc1" presStyleIdx="6" presStyleCnt="7" custScaleX="288967" custScaleY="326459" custLinFactY="-6301" custLinFactNeighborX="30916" custLinFactNeighborY="-100000">
        <dgm:presLayoutVars>
          <dgm:bulletEnabled val="1"/>
        </dgm:presLayoutVars>
      </dgm:prSet>
      <dgm:spPr>
        <a:solidFill>
          <a:srgbClr val="F1F4FA"/>
        </a:solidFill>
      </dgm:spPr>
    </dgm:pt>
    <dgm:pt modelId="{7A20B455-875D-C941-98B9-0033A0201772}" type="pres">
      <dgm:prSet presAssocID="{D0EBE5A7-7345-1C4E-9C87-0C91676C96A1}" presName="aSpace" presStyleCnt="0"/>
      <dgm:spPr/>
    </dgm:pt>
  </dgm:ptLst>
  <dgm:cxnLst>
    <dgm:cxn modelId="{1180BE0B-127C-7149-8D14-CB3A81F345FB}" srcId="{17B682C3-D11D-1447-A492-A0B39BCBB847}" destId="{1D17E721-D39A-2D45-96EC-FC49AAE9F2F1}" srcOrd="4" destOrd="0" parTransId="{C17E89FD-E983-2C40-8106-427904C7F615}" sibTransId="{2E4A4CD9-8278-5A49-B52F-AE4C8975891D}"/>
    <dgm:cxn modelId="{FE966813-51B7-4C4B-9C8D-7EA82774333F}" srcId="{17B682C3-D11D-1447-A492-A0B39BCBB847}" destId="{D0EBE5A7-7345-1C4E-9C87-0C91676C96A1}" srcOrd="6" destOrd="0" parTransId="{EBEA1266-0518-5E40-B453-FD79A5DDC153}" sibTransId="{7DCE787A-8C45-1341-887C-D9D56660E575}"/>
    <dgm:cxn modelId="{B893F61F-BEA1-A140-B54F-A55EAA39401E}" srcId="{17B682C3-D11D-1447-A492-A0B39BCBB847}" destId="{00E51F69-C57A-1E40-85FF-77A811E05A00}" srcOrd="1" destOrd="0" parTransId="{86FE52B2-F98D-3945-B212-32F92F2982F8}" sibTransId="{DCAAD24F-9F31-8D47-BC33-14DD054B5337}"/>
    <dgm:cxn modelId="{236C7622-B63A-BD47-8FAA-663A9F26B3BC}" type="presOf" srcId="{17B682C3-D11D-1447-A492-A0B39BCBB847}" destId="{44B9628F-454B-8749-84A9-249E88CDEE34}" srcOrd="0" destOrd="0" presId="urn:microsoft.com/office/officeart/2005/8/layout/pyramid2"/>
    <dgm:cxn modelId="{21D6D829-2124-474B-A7CA-45D67A3938F3}" type="presOf" srcId="{1D17E721-D39A-2D45-96EC-FC49AAE9F2F1}" destId="{02DE34A9-F824-EB4F-B171-005876B8C709}" srcOrd="0" destOrd="0" presId="urn:microsoft.com/office/officeart/2005/8/layout/pyramid2"/>
    <dgm:cxn modelId="{10CCDA40-6BAB-5846-8081-88CB76272DD8}" srcId="{17B682C3-D11D-1447-A492-A0B39BCBB847}" destId="{9451F10B-0C4A-AE4A-A7EB-D8BC0459D4E6}" srcOrd="2" destOrd="0" parTransId="{4260FB4C-D341-EA43-A05C-64FC7DEA066F}" sibTransId="{AE97AB05-4D84-BB4D-A870-B6D1466DDA29}"/>
    <dgm:cxn modelId="{2B970D5E-AAB8-AD47-91A9-A9DB55B999F0}" srcId="{17B682C3-D11D-1447-A492-A0B39BCBB847}" destId="{F72AE4C3-2AC4-0143-BC64-54DDC4098889}" srcOrd="3" destOrd="0" parTransId="{5335186B-A4EE-564E-BD45-01F40A9425C7}" sibTransId="{A676FC0B-C6B8-B144-B8D7-1CC2CFAC7D42}"/>
    <dgm:cxn modelId="{D490A74E-B61E-6140-BC63-C24B2A7C90EC}" type="presOf" srcId="{C593922B-2144-C845-A798-3238CA1FE7C2}" destId="{79D8809C-9BB4-8A4A-BB3A-0E8126588F46}" srcOrd="0" destOrd="0" presId="urn:microsoft.com/office/officeart/2005/8/layout/pyramid2"/>
    <dgm:cxn modelId="{7E952652-24C3-7744-9A5D-F3BC84D668C0}" type="presOf" srcId="{D0EBE5A7-7345-1C4E-9C87-0C91676C96A1}" destId="{EDB77FFE-6F16-7241-9CF1-E60DB35BF075}" srcOrd="0" destOrd="0" presId="urn:microsoft.com/office/officeart/2005/8/layout/pyramid2"/>
    <dgm:cxn modelId="{20EF3457-8B92-364D-8072-C808F811598A}" type="presOf" srcId="{ADA79924-018E-E447-99BB-202961B6A87D}" destId="{E57FE311-A87A-AB43-848B-4D6B7BEE53AE}" srcOrd="0" destOrd="0" presId="urn:microsoft.com/office/officeart/2005/8/layout/pyramid2"/>
    <dgm:cxn modelId="{B0CE9885-C56E-504B-9992-4BA218229CBD}" type="presOf" srcId="{F72AE4C3-2AC4-0143-BC64-54DDC4098889}" destId="{84B9965E-DBB5-C743-BD6D-002A62925BD0}" srcOrd="0" destOrd="0" presId="urn:microsoft.com/office/officeart/2005/8/layout/pyramid2"/>
    <dgm:cxn modelId="{3617588D-3E50-6A41-993B-B3AAF495AF4C}" type="presOf" srcId="{00E51F69-C57A-1E40-85FF-77A811E05A00}" destId="{C72102F0-F064-524F-90E4-E4973CB0A0D5}" srcOrd="0" destOrd="0" presId="urn:microsoft.com/office/officeart/2005/8/layout/pyramid2"/>
    <dgm:cxn modelId="{742BA0BB-59F3-EC44-8C0A-95B78C1F2279}" srcId="{17B682C3-D11D-1447-A492-A0B39BCBB847}" destId="{C593922B-2144-C845-A798-3238CA1FE7C2}" srcOrd="5" destOrd="0" parTransId="{04C2A3FC-4B05-4A4A-8A09-F992986B0B43}" sibTransId="{3DEB4F86-48B9-C546-AFEB-EF2F5FBF846C}"/>
    <dgm:cxn modelId="{412C43D7-BC3D-9944-8BB0-8654C0FA2634}" srcId="{17B682C3-D11D-1447-A492-A0B39BCBB847}" destId="{ADA79924-018E-E447-99BB-202961B6A87D}" srcOrd="0" destOrd="0" parTransId="{EBA94601-923A-924B-A6B2-0642BFD6A4C5}" sibTransId="{6724EEA6-4293-374D-B101-7865126FB6BB}"/>
    <dgm:cxn modelId="{FB26B1E9-3928-E84E-A0D6-073A991204C9}" type="presOf" srcId="{9451F10B-0C4A-AE4A-A7EB-D8BC0459D4E6}" destId="{A1824544-05CA-1440-A851-E63CEA1C657A}" srcOrd="0" destOrd="0" presId="urn:microsoft.com/office/officeart/2005/8/layout/pyramid2"/>
    <dgm:cxn modelId="{C652D219-FFF8-7947-81B4-9D0C830B6A0F}" type="presParOf" srcId="{44B9628F-454B-8749-84A9-249E88CDEE34}" destId="{013ADDCD-1AB4-194A-8DDB-9EC4A5E49FEE}" srcOrd="0" destOrd="0" presId="urn:microsoft.com/office/officeart/2005/8/layout/pyramid2"/>
    <dgm:cxn modelId="{BD9F3513-5520-0946-9C18-DA88C970C82B}" type="presParOf" srcId="{44B9628F-454B-8749-84A9-249E88CDEE34}" destId="{EA9F1BED-49EA-0343-8414-14D61B4F34B1}" srcOrd="1" destOrd="0" presId="urn:microsoft.com/office/officeart/2005/8/layout/pyramid2"/>
    <dgm:cxn modelId="{021BC07A-17EF-E14A-97D8-909E15B30601}" type="presParOf" srcId="{EA9F1BED-49EA-0343-8414-14D61B4F34B1}" destId="{E57FE311-A87A-AB43-848B-4D6B7BEE53AE}" srcOrd="0" destOrd="0" presId="urn:microsoft.com/office/officeart/2005/8/layout/pyramid2"/>
    <dgm:cxn modelId="{E91FEF81-FDC6-3847-8A71-3EE08D986AA2}" type="presParOf" srcId="{EA9F1BED-49EA-0343-8414-14D61B4F34B1}" destId="{C687B89D-B187-8B44-AC1A-A23E30CDD668}" srcOrd="1" destOrd="0" presId="urn:microsoft.com/office/officeart/2005/8/layout/pyramid2"/>
    <dgm:cxn modelId="{A391F6CB-5819-AE40-917B-99D4D477C7EB}" type="presParOf" srcId="{EA9F1BED-49EA-0343-8414-14D61B4F34B1}" destId="{C72102F0-F064-524F-90E4-E4973CB0A0D5}" srcOrd="2" destOrd="0" presId="urn:microsoft.com/office/officeart/2005/8/layout/pyramid2"/>
    <dgm:cxn modelId="{21A209F8-F10B-B146-A08D-466AF44BB9A3}" type="presParOf" srcId="{EA9F1BED-49EA-0343-8414-14D61B4F34B1}" destId="{356F3629-F185-5941-92D7-1383EDE965F8}" srcOrd="3" destOrd="0" presId="urn:microsoft.com/office/officeart/2005/8/layout/pyramid2"/>
    <dgm:cxn modelId="{6FBF38CB-8DF8-5643-862F-FB80BD9512DD}" type="presParOf" srcId="{EA9F1BED-49EA-0343-8414-14D61B4F34B1}" destId="{A1824544-05CA-1440-A851-E63CEA1C657A}" srcOrd="4" destOrd="0" presId="urn:microsoft.com/office/officeart/2005/8/layout/pyramid2"/>
    <dgm:cxn modelId="{C97CDB15-F091-E04E-9AC5-9A97CCF64BA2}" type="presParOf" srcId="{EA9F1BED-49EA-0343-8414-14D61B4F34B1}" destId="{C4D81E66-97C0-1B42-A952-564E6BF6F80F}" srcOrd="5" destOrd="0" presId="urn:microsoft.com/office/officeart/2005/8/layout/pyramid2"/>
    <dgm:cxn modelId="{FEDFE597-88E5-EB40-98F0-4ED6A51830D2}" type="presParOf" srcId="{EA9F1BED-49EA-0343-8414-14D61B4F34B1}" destId="{84B9965E-DBB5-C743-BD6D-002A62925BD0}" srcOrd="6" destOrd="0" presId="urn:microsoft.com/office/officeart/2005/8/layout/pyramid2"/>
    <dgm:cxn modelId="{58136A33-A2B7-6847-8B18-1A833F7A3AB2}" type="presParOf" srcId="{EA9F1BED-49EA-0343-8414-14D61B4F34B1}" destId="{28656678-7792-9E42-B88B-A95FC28C26AB}" srcOrd="7" destOrd="0" presId="urn:microsoft.com/office/officeart/2005/8/layout/pyramid2"/>
    <dgm:cxn modelId="{1B24BFB3-B0D8-A34D-B951-4D1B4DE9EE68}" type="presParOf" srcId="{EA9F1BED-49EA-0343-8414-14D61B4F34B1}" destId="{02DE34A9-F824-EB4F-B171-005876B8C709}" srcOrd="8" destOrd="0" presId="urn:microsoft.com/office/officeart/2005/8/layout/pyramid2"/>
    <dgm:cxn modelId="{0CD28126-10B7-BF4D-9E77-E1CF9D855D6E}" type="presParOf" srcId="{EA9F1BED-49EA-0343-8414-14D61B4F34B1}" destId="{4C8E6A9B-7BC7-1840-B11F-20EEC30C022D}" srcOrd="9" destOrd="0" presId="urn:microsoft.com/office/officeart/2005/8/layout/pyramid2"/>
    <dgm:cxn modelId="{1B06901D-5985-0142-BEEE-3EE95F090243}" type="presParOf" srcId="{EA9F1BED-49EA-0343-8414-14D61B4F34B1}" destId="{79D8809C-9BB4-8A4A-BB3A-0E8126588F46}" srcOrd="10" destOrd="0" presId="urn:microsoft.com/office/officeart/2005/8/layout/pyramid2"/>
    <dgm:cxn modelId="{70E46A65-4CEF-F345-B365-1811779AC9E5}" type="presParOf" srcId="{EA9F1BED-49EA-0343-8414-14D61B4F34B1}" destId="{4A37421A-690F-F74F-88FC-07F0A7C72027}" srcOrd="11" destOrd="0" presId="urn:microsoft.com/office/officeart/2005/8/layout/pyramid2"/>
    <dgm:cxn modelId="{B981559E-945A-2243-B886-9CF348E76F4A}" type="presParOf" srcId="{EA9F1BED-49EA-0343-8414-14D61B4F34B1}" destId="{EDB77FFE-6F16-7241-9CF1-E60DB35BF075}" srcOrd="12" destOrd="0" presId="urn:microsoft.com/office/officeart/2005/8/layout/pyramid2"/>
    <dgm:cxn modelId="{FAA11F10-8FAB-8A4B-91E1-62F49BC50CC4}" type="presParOf" srcId="{EA9F1BED-49EA-0343-8414-14D61B4F34B1}" destId="{7A20B455-875D-C941-98B9-0033A0201772}" srcOrd="13"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A32EED-C3DF-4E70-A25A-206EDBF1F248}" type="doc">
      <dgm:prSet loTypeId="urn:microsoft.com/office/officeart/2005/8/layout/equation1" loCatId="relationship" qsTypeId="urn:microsoft.com/office/officeart/2005/8/quickstyle/simple1" qsCatId="simple" csTypeId="urn:microsoft.com/office/officeart/2018/5/colors/Iconchunking_neutralbg_accent1_2" csCatId="accent1" phldr="1"/>
      <dgm:spPr/>
      <dgm:t>
        <a:bodyPr/>
        <a:lstStyle/>
        <a:p>
          <a:endParaRPr lang="en-US"/>
        </a:p>
      </dgm:t>
    </dgm:pt>
    <dgm:pt modelId="{B9B1288C-8729-40C3-BAAB-49EF4B284C16}">
      <dgm:prSet/>
      <dgm:spPr/>
      <dgm:t>
        <a:bodyPr/>
        <a:lstStyle/>
        <a:p>
          <a:pPr>
            <a:defRPr cap="all"/>
          </a:pPr>
          <a:r>
            <a:rPr lang="en-US">
              <a:latin typeface="Arial"/>
              <a:cs typeface="Arial"/>
            </a:rPr>
            <a:t>Align multiple Codes of Conduct &amp; Policies</a:t>
          </a:r>
        </a:p>
      </dgm:t>
    </dgm:pt>
    <dgm:pt modelId="{20675BF8-29A3-4868-954C-F42BC232F192}" type="parTrans" cxnId="{C3134A48-612B-4B01-AE86-5616D878681C}">
      <dgm:prSet/>
      <dgm:spPr/>
      <dgm:t>
        <a:bodyPr/>
        <a:lstStyle/>
        <a:p>
          <a:endParaRPr lang="en-US"/>
        </a:p>
      </dgm:t>
    </dgm:pt>
    <dgm:pt modelId="{5B759AA4-8387-423D-B5BF-BF5671DB0861}" type="sibTrans" cxnId="{C3134A48-612B-4B01-AE86-5616D878681C}">
      <dgm:prSet/>
      <dgm:spPr/>
      <dgm:t>
        <a:bodyPr/>
        <a:lstStyle/>
        <a:p>
          <a:endParaRPr lang="en-US"/>
        </a:p>
      </dgm:t>
    </dgm:pt>
    <dgm:pt modelId="{6B5F3EAA-F521-4F3B-9904-7215256394FC}">
      <dgm:prSet/>
      <dgm:spPr/>
      <dgm:t>
        <a:bodyPr/>
        <a:lstStyle/>
        <a:p>
          <a:pPr>
            <a:defRPr cap="all"/>
          </a:pPr>
          <a:r>
            <a:rPr lang="en-US">
              <a:latin typeface="Arial"/>
              <a:cs typeface="Arial"/>
            </a:rPr>
            <a:t>One set of standards </a:t>
          </a:r>
        </a:p>
      </dgm:t>
    </dgm:pt>
    <dgm:pt modelId="{84589C23-B86D-4A08-B19A-CB7BCDFB82A8}" type="parTrans" cxnId="{0C5A33AE-77EE-4CC2-B5AE-5120CC7CB24F}">
      <dgm:prSet/>
      <dgm:spPr/>
      <dgm:t>
        <a:bodyPr/>
        <a:lstStyle/>
        <a:p>
          <a:endParaRPr lang="en-US"/>
        </a:p>
      </dgm:t>
    </dgm:pt>
    <dgm:pt modelId="{B2893C64-FFB8-49A9-AA8D-5BD7BDCDC9BF}" type="sibTrans" cxnId="{0C5A33AE-77EE-4CC2-B5AE-5120CC7CB24F}">
      <dgm:prSet/>
      <dgm:spPr/>
      <dgm:t>
        <a:bodyPr/>
        <a:lstStyle/>
        <a:p>
          <a:endParaRPr lang="en-US"/>
        </a:p>
      </dgm:t>
    </dgm:pt>
    <dgm:pt modelId="{537B1EB6-E138-4E5A-84EF-8AC339988DD4}">
      <dgm:prSet phldr="0"/>
      <dgm:spPr/>
      <dgm:t>
        <a:bodyPr/>
        <a:lstStyle/>
        <a:p>
          <a:pPr rtl="0">
            <a:defRPr cap="all"/>
          </a:pPr>
          <a:r>
            <a:rPr lang="en-US">
              <a:latin typeface="Arial"/>
              <a:cs typeface="Arial"/>
            </a:rPr>
            <a:t>One UF Health</a:t>
          </a:r>
        </a:p>
      </dgm:t>
    </dgm:pt>
    <dgm:pt modelId="{C1B3A983-FCB6-4479-A0BA-B4E6C775CB26}" type="parTrans" cxnId="{B7A1EADA-24E2-43F9-AB0D-49CC665C422B}">
      <dgm:prSet/>
      <dgm:spPr/>
      <dgm:t>
        <a:bodyPr/>
        <a:lstStyle/>
        <a:p>
          <a:endParaRPr lang="en-US"/>
        </a:p>
      </dgm:t>
    </dgm:pt>
    <dgm:pt modelId="{AEC36609-0C8B-49EF-89E9-1EA29884A4B2}" type="sibTrans" cxnId="{B7A1EADA-24E2-43F9-AB0D-49CC665C422B}">
      <dgm:prSet/>
      <dgm:spPr/>
      <dgm:t>
        <a:bodyPr/>
        <a:lstStyle/>
        <a:p>
          <a:endParaRPr lang="en-US"/>
        </a:p>
      </dgm:t>
    </dgm:pt>
    <dgm:pt modelId="{62FF6CC8-0D52-48BA-BDE8-4A8846A5D84E}" type="pres">
      <dgm:prSet presAssocID="{C1A32EED-C3DF-4E70-A25A-206EDBF1F248}" presName="linearFlow" presStyleCnt="0">
        <dgm:presLayoutVars>
          <dgm:dir/>
          <dgm:resizeHandles val="exact"/>
        </dgm:presLayoutVars>
      </dgm:prSet>
      <dgm:spPr/>
    </dgm:pt>
    <dgm:pt modelId="{10E59BB6-88C9-48EA-BFD1-CDB330C75A9B}" type="pres">
      <dgm:prSet presAssocID="{B9B1288C-8729-40C3-BAAB-49EF4B284C16}" presName="node" presStyleLbl="node1" presStyleIdx="0" presStyleCnt="3">
        <dgm:presLayoutVars>
          <dgm:bulletEnabled val="1"/>
        </dgm:presLayoutVars>
      </dgm:prSet>
      <dgm:spPr>
        <a:solidFill>
          <a:srgbClr val="F37021"/>
        </a:solidFill>
      </dgm:spPr>
    </dgm:pt>
    <dgm:pt modelId="{E0749763-AE37-4D0F-95CA-F4FA5B2FE2C2}" type="pres">
      <dgm:prSet presAssocID="{5B759AA4-8387-423D-B5BF-BF5671DB0861}" presName="spacerL" presStyleCnt="0"/>
      <dgm:spPr/>
    </dgm:pt>
    <dgm:pt modelId="{9C1F2500-2012-412E-9494-3AB7F8117E04}" type="pres">
      <dgm:prSet presAssocID="{5B759AA4-8387-423D-B5BF-BF5671DB0861}" presName="sibTrans" presStyleLbl="sibTrans2D1" presStyleIdx="0" presStyleCnt="2"/>
      <dgm:spPr>
        <a:prstGeom prst="rightArrow">
          <a:avLst/>
        </a:prstGeom>
        <a:solidFill>
          <a:srgbClr val="F6DED5"/>
        </a:solidFill>
      </dgm:spPr>
    </dgm:pt>
    <dgm:pt modelId="{961B8452-32CB-40ED-85F3-05171970DFEA}" type="pres">
      <dgm:prSet presAssocID="{5B759AA4-8387-423D-B5BF-BF5671DB0861}" presName="spacerR" presStyleCnt="0"/>
      <dgm:spPr/>
    </dgm:pt>
    <dgm:pt modelId="{6B86A5A9-8D0F-44D8-80A8-F18CD9EB3083}" type="pres">
      <dgm:prSet presAssocID="{6B5F3EAA-F521-4F3B-9904-7215256394FC}" presName="node" presStyleLbl="node1" presStyleIdx="1" presStyleCnt="3">
        <dgm:presLayoutVars>
          <dgm:bulletEnabled val="1"/>
        </dgm:presLayoutVars>
      </dgm:prSet>
      <dgm:spPr>
        <a:solidFill>
          <a:srgbClr val="F37021"/>
        </a:solidFill>
      </dgm:spPr>
    </dgm:pt>
    <dgm:pt modelId="{885F7B96-1EAE-48CD-82B0-482C82FD8739}" type="pres">
      <dgm:prSet presAssocID="{B2893C64-FFB8-49A9-AA8D-5BD7BDCDC9BF}" presName="spacerL" presStyleCnt="0"/>
      <dgm:spPr/>
    </dgm:pt>
    <dgm:pt modelId="{1D0EC68A-A99A-4FC6-AEA0-48C45DBCF977}" type="pres">
      <dgm:prSet presAssocID="{B2893C64-FFB8-49A9-AA8D-5BD7BDCDC9BF}" presName="sibTrans" presStyleLbl="sibTrans2D1" presStyleIdx="1" presStyleCnt="2"/>
      <dgm:spPr>
        <a:prstGeom prst="rightArrow">
          <a:avLst/>
        </a:prstGeom>
        <a:solidFill>
          <a:srgbClr val="F6DED5"/>
        </a:solidFill>
      </dgm:spPr>
    </dgm:pt>
    <dgm:pt modelId="{DFB18814-71C2-4C1F-B4C0-A68A12932002}" type="pres">
      <dgm:prSet presAssocID="{B2893C64-FFB8-49A9-AA8D-5BD7BDCDC9BF}" presName="spacerR" presStyleCnt="0"/>
      <dgm:spPr/>
    </dgm:pt>
    <dgm:pt modelId="{694EBFC0-FD7E-48D1-A8FB-95F7A5E0C807}" type="pres">
      <dgm:prSet presAssocID="{537B1EB6-E138-4E5A-84EF-8AC339988DD4}" presName="node" presStyleLbl="node1" presStyleIdx="2" presStyleCnt="3">
        <dgm:presLayoutVars>
          <dgm:bulletEnabled val="1"/>
        </dgm:presLayoutVars>
      </dgm:prSet>
      <dgm:spPr>
        <a:solidFill>
          <a:srgbClr val="F37021"/>
        </a:solidFill>
      </dgm:spPr>
    </dgm:pt>
  </dgm:ptLst>
  <dgm:cxnLst>
    <dgm:cxn modelId="{433F051E-C16D-4FD0-8B36-FB2E9DFFE6DC}" type="presOf" srcId="{5B759AA4-8387-423D-B5BF-BF5671DB0861}" destId="{9C1F2500-2012-412E-9494-3AB7F8117E04}" srcOrd="0" destOrd="0" presId="urn:microsoft.com/office/officeart/2005/8/layout/equation1"/>
    <dgm:cxn modelId="{E3130246-831D-461E-A78C-F229E9AC434C}" type="presOf" srcId="{B2893C64-FFB8-49A9-AA8D-5BD7BDCDC9BF}" destId="{1D0EC68A-A99A-4FC6-AEA0-48C45DBCF977}" srcOrd="0" destOrd="0" presId="urn:microsoft.com/office/officeart/2005/8/layout/equation1"/>
    <dgm:cxn modelId="{D4536867-47FD-4594-8950-8B0072B6F19C}" type="presOf" srcId="{6B5F3EAA-F521-4F3B-9904-7215256394FC}" destId="{6B86A5A9-8D0F-44D8-80A8-F18CD9EB3083}" srcOrd="0" destOrd="0" presId="urn:microsoft.com/office/officeart/2005/8/layout/equation1"/>
    <dgm:cxn modelId="{C3134A48-612B-4B01-AE86-5616D878681C}" srcId="{C1A32EED-C3DF-4E70-A25A-206EDBF1F248}" destId="{B9B1288C-8729-40C3-BAAB-49EF4B284C16}" srcOrd="0" destOrd="0" parTransId="{20675BF8-29A3-4868-954C-F42BC232F192}" sibTransId="{5B759AA4-8387-423D-B5BF-BF5671DB0861}"/>
    <dgm:cxn modelId="{D338C972-9F3A-4070-A743-C90FD2A4D6FB}" type="presOf" srcId="{B9B1288C-8729-40C3-BAAB-49EF4B284C16}" destId="{10E59BB6-88C9-48EA-BFD1-CDB330C75A9B}" srcOrd="0" destOrd="0" presId="urn:microsoft.com/office/officeart/2005/8/layout/equation1"/>
    <dgm:cxn modelId="{2C037CAA-56DD-4EE1-AF2C-E31A04A4A687}" type="presOf" srcId="{537B1EB6-E138-4E5A-84EF-8AC339988DD4}" destId="{694EBFC0-FD7E-48D1-A8FB-95F7A5E0C807}" srcOrd="0" destOrd="0" presId="urn:microsoft.com/office/officeart/2005/8/layout/equation1"/>
    <dgm:cxn modelId="{0C5A33AE-77EE-4CC2-B5AE-5120CC7CB24F}" srcId="{C1A32EED-C3DF-4E70-A25A-206EDBF1F248}" destId="{6B5F3EAA-F521-4F3B-9904-7215256394FC}" srcOrd="1" destOrd="0" parTransId="{84589C23-B86D-4A08-B19A-CB7BCDFB82A8}" sibTransId="{B2893C64-FFB8-49A9-AA8D-5BD7BDCDC9BF}"/>
    <dgm:cxn modelId="{AE588EC5-71BD-425F-B7F6-7301A8DCE4AA}" type="presOf" srcId="{C1A32EED-C3DF-4E70-A25A-206EDBF1F248}" destId="{62FF6CC8-0D52-48BA-BDE8-4A8846A5D84E}" srcOrd="0" destOrd="0" presId="urn:microsoft.com/office/officeart/2005/8/layout/equation1"/>
    <dgm:cxn modelId="{B7A1EADA-24E2-43F9-AB0D-49CC665C422B}" srcId="{C1A32EED-C3DF-4E70-A25A-206EDBF1F248}" destId="{537B1EB6-E138-4E5A-84EF-8AC339988DD4}" srcOrd="2" destOrd="0" parTransId="{C1B3A983-FCB6-4479-A0BA-B4E6C775CB26}" sibTransId="{AEC36609-0C8B-49EF-89E9-1EA29884A4B2}"/>
    <dgm:cxn modelId="{693794AB-0DD6-475A-8413-7B81E08D0C05}" type="presParOf" srcId="{62FF6CC8-0D52-48BA-BDE8-4A8846A5D84E}" destId="{10E59BB6-88C9-48EA-BFD1-CDB330C75A9B}" srcOrd="0" destOrd="0" presId="urn:microsoft.com/office/officeart/2005/8/layout/equation1"/>
    <dgm:cxn modelId="{A2D59ED7-EDF2-4FFE-B878-F463C3A8E7DE}" type="presParOf" srcId="{62FF6CC8-0D52-48BA-BDE8-4A8846A5D84E}" destId="{E0749763-AE37-4D0F-95CA-F4FA5B2FE2C2}" srcOrd="1" destOrd="0" presId="urn:microsoft.com/office/officeart/2005/8/layout/equation1"/>
    <dgm:cxn modelId="{60780554-302B-4AE5-BB46-7AEAE8FA56E8}" type="presParOf" srcId="{62FF6CC8-0D52-48BA-BDE8-4A8846A5D84E}" destId="{9C1F2500-2012-412E-9494-3AB7F8117E04}" srcOrd="2" destOrd="0" presId="urn:microsoft.com/office/officeart/2005/8/layout/equation1"/>
    <dgm:cxn modelId="{10BA62B4-91B5-4BEC-A77E-47B30C09946B}" type="presParOf" srcId="{62FF6CC8-0D52-48BA-BDE8-4A8846A5D84E}" destId="{961B8452-32CB-40ED-85F3-05171970DFEA}" srcOrd="3" destOrd="0" presId="urn:microsoft.com/office/officeart/2005/8/layout/equation1"/>
    <dgm:cxn modelId="{33B9754B-8B74-4B34-B426-82CC3A8F12E6}" type="presParOf" srcId="{62FF6CC8-0D52-48BA-BDE8-4A8846A5D84E}" destId="{6B86A5A9-8D0F-44D8-80A8-F18CD9EB3083}" srcOrd="4" destOrd="0" presId="urn:microsoft.com/office/officeart/2005/8/layout/equation1"/>
    <dgm:cxn modelId="{75C97529-6C10-4218-A608-5E283732BD77}" type="presParOf" srcId="{62FF6CC8-0D52-48BA-BDE8-4A8846A5D84E}" destId="{885F7B96-1EAE-48CD-82B0-482C82FD8739}" srcOrd="5" destOrd="0" presId="urn:microsoft.com/office/officeart/2005/8/layout/equation1"/>
    <dgm:cxn modelId="{D1F7B45C-2EB1-4F45-B0FD-64EAE174987B}" type="presParOf" srcId="{62FF6CC8-0D52-48BA-BDE8-4A8846A5D84E}" destId="{1D0EC68A-A99A-4FC6-AEA0-48C45DBCF977}" srcOrd="6" destOrd="0" presId="urn:microsoft.com/office/officeart/2005/8/layout/equation1"/>
    <dgm:cxn modelId="{AA5ACC34-9039-40B0-B158-01BEBB85938E}" type="presParOf" srcId="{62FF6CC8-0D52-48BA-BDE8-4A8846A5D84E}" destId="{DFB18814-71C2-4C1F-B4C0-A68A12932002}" srcOrd="7" destOrd="0" presId="urn:microsoft.com/office/officeart/2005/8/layout/equation1"/>
    <dgm:cxn modelId="{057C47FD-2E2A-4A70-98AD-FB10FA37DD18}" type="presParOf" srcId="{62FF6CC8-0D52-48BA-BDE8-4A8846A5D84E}" destId="{694EBFC0-FD7E-48D1-A8FB-95F7A5E0C807}"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8ABC44-782C-4C61-AE38-4FFC253EA8B4}"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42E92CB4-347D-4756-8882-BF2BDA7D7E5D}">
      <dgm:prSet/>
      <dgm:spPr/>
      <dgm:t>
        <a:bodyPr/>
        <a:lstStyle/>
        <a:p>
          <a:pPr>
            <a:defRPr cap="all"/>
          </a:pPr>
          <a:r>
            <a:rPr lang="en-US" b="0"/>
            <a:t>A regulatory requirement and the right thing to do</a:t>
          </a:r>
        </a:p>
      </dgm:t>
    </dgm:pt>
    <dgm:pt modelId="{17928A09-0D68-4F76-B2EC-2ADF06CF1112}" type="parTrans" cxnId="{BE75EA8A-D797-4346-A46A-06D10471C459}">
      <dgm:prSet/>
      <dgm:spPr/>
      <dgm:t>
        <a:bodyPr/>
        <a:lstStyle/>
        <a:p>
          <a:endParaRPr lang="en-US"/>
        </a:p>
      </dgm:t>
    </dgm:pt>
    <dgm:pt modelId="{B5161783-3767-4A5E-AA72-7D60EC59CBA5}" type="sibTrans" cxnId="{BE75EA8A-D797-4346-A46A-06D10471C459}">
      <dgm:prSet/>
      <dgm:spPr/>
      <dgm:t>
        <a:bodyPr/>
        <a:lstStyle/>
        <a:p>
          <a:endParaRPr lang="en-US"/>
        </a:p>
      </dgm:t>
    </dgm:pt>
    <dgm:pt modelId="{BCA4E15A-4F03-452B-ACC3-D7B04D2053F3}">
      <dgm:prSet/>
      <dgm:spPr/>
      <dgm:t>
        <a:bodyPr/>
        <a:lstStyle/>
        <a:p>
          <a:pPr>
            <a:defRPr cap="all"/>
          </a:pPr>
          <a:r>
            <a:rPr lang="en-US" b="0"/>
            <a:t>A shared enterprise-wide responsibility</a:t>
          </a:r>
        </a:p>
      </dgm:t>
    </dgm:pt>
    <dgm:pt modelId="{165D0611-983E-4763-A2D4-FB1C4C2F73F6}" type="parTrans" cxnId="{24791C60-B4A7-460D-9A9C-70BA911BEF6C}">
      <dgm:prSet/>
      <dgm:spPr/>
      <dgm:t>
        <a:bodyPr/>
        <a:lstStyle/>
        <a:p>
          <a:endParaRPr lang="en-US"/>
        </a:p>
      </dgm:t>
    </dgm:pt>
    <dgm:pt modelId="{35C509EF-B087-4C88-B4AB-8C619DF85092}" type="sibTrans" cxnId="{24791C60-B4A7-460D-9A9C-70BA911BEF6C}">
      <dgm:prSet/>
      <dgm:spPr/>
      <dgm:t>
        <a:bodyPr/>
        <a:lstStyle/>
        <a:p>
          <a:endParaRPr lang="en-US"/>
        </a:p>
      </dgm:t>
    </dgm:pt>
    <dgm:pt modelId="{01B41956-C3E2-4A3C-B5AF-2D9A7C2EAF18}">
      <dgm:prSet/>
      <dgm:spPr/>
      <dgm:t>
        <a:bodyPr/>
        <a:lstStyle/>
        <a:p>
          <a:pPr>
            <a:defRPr cap="all"/>
          </a:pPr>
          <a:r>
            <a:rPr lang="en-US" b="0"/>
            <a:t>A resource for all</a:t>
          </a:r>
        </a:p>
      </dgm:t>
    </dgm:pt>
    <dgm:pt modelId="{21BCF117-F394-460A-BEE7-4D53F2A37DCC}" type="parTrans" cxnId="{3746194D-E18E-4D35-B8B8-78FB4D9E5EFA}">
      <dgm:prSet/>
      <dgm:spPr/>
      <dgm:t>
        <a:bodyPr/>
        <a:lstStyle/>
        <a:p>
          <a:endParaRPr lang="en-US"/>
        </a:p>
      </dgm:t>
    </dgm:pt>
    <dgm:pt modelId="{29B61E43-13B0-4DA9-A4E9-076458CFFC2D}" type="sibTrans" cxnId="{3746194D-E18E-4D35-B8B8-78FB4D9E5EFA}">
      <dgm:prSet/>
      <dgm:spPr/>
      <dgm:t>
        <a:bodyPr/>
        <a:lstStyle/>
        <a:p>
          <a:endParaRPr lang="en-US"/>
        </a:p>
      </dgm:t>
    </dgm:pt>
    <dgm:pt modelId="{8F16CFB4-07A1-4A24-B485-69B28AE37BEF}" type="pres">
      <dgm:prSet presAssocID="{758ABC44-782C-4C61-AE38-4FFC253EA8B4}" presName="root" presStyleCnt="0">
        <dgm:presLayoutVars>
          <dgm:dir/>
          <dgm:resizeHandles val="exact"/>
        </dgm:presLayoutVars>
      </dgm:prSet>
      <dgm:spPr/>
    </dgm:pt>
    <dgm:pt modelId="{0E89D5CE-53B1-4E46-A737-4A5FC0984ED6}" type="pres">
      <dgm:prSet presAssocID="{42E92CB4-347D-4756-8882-BF2BDA7D7E5D}" presName="compNode" presStyleCnt="0"/>
      <dgm:spPr/>
    </dgm:pt>
    <dgm:pt modelId="{7B52473A-6E27-42A7-97B7-E20AB5D74813}" type="pres">
      <dgm:prSet presAssocID="{42E92CB4-347D-4756-8882-BF2BDA7D7E5D}" presName="iconBgRect" presStyleLbl="bgShp" presStyleIdx="0" presStyleCnt="3"/>
      <dgm:spPr>
        <a:solidFill>
          <a:srgbClr val="F37021"/>
        </a:solidFill>
      </dgm:spPr>
    </dgm:pt>
    <dgm:pt modelId="{C2D79C42-ED7D-4382-BA25-F85AF158E612}" type="pres">
      <dgm:prSet presAssocID="{42E92CB4-347D-4756-8882-BF2BDA7D7E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10FD57BE-E2A6-45C6-8B4D-26692D61E7A1}" type="pres">
      <dgm:prSet presAssocID="{42E92CB4-347D-4756-8882-BF2BDA7D7E5D}" presName="spaceRect" presStyleCnt="0"/>
      <dgm:spPr/>
    </dgm:pt>
    <dgm:pt modelId="{D1AB95C5-38FF-402D-BB6B-A6050C76D920}" type="pres">
      <dgm:prSet presAssocID="{42E92CB4-347D-4756-8882-BF2BDA7D7E5D}" presName="textRect" presStyleLbl="revTx" presStyleIdx="0" presStyleCnt="3">
        <dgm:presLayoutVars>
          <dgm:chMax val="1"/>
          <dgm:chPref val="1"/>
        </dgm:presLayoutVars>
      </dgm:prSet>
      <dgm:spPr/>
    </dgm:pt>
    <dgm:pt modelId="{07418A48-643A-4C0B-8CA2-E3920B56D758}" type="pres">
      <dgm:prSet presAssocID="{B5161783-3767-4A5E-AA72-7D60EC59CBA5}" presName="sibTrans" presStyleCnt="0"/>
      <dgm:spPr/>
    </dgm:pt>
    <dgm:pt modelId="{4348C34C-6116-4179-B73E-128C5519463D}" type="pres">
      <dgm:prSet presAssocID="{BCA4E15A-4F03-452B-ACC3-D7B04D2053F3}" presName="compNode" presStyleCnt="0"/>
      <dgm:spPr/>
    </dgm:pt>
    <dgm:pt modelId="{A5E14FFA-30F9-49BD-9ECE-17DD778E24B4}" type="pres">
      <dgm:prSet presAssocID="{BCA4E15A-4F03-452B-ACC3-D7B04D2053F3}" presName="iconBgRect" presStyleLbl="bgShp" presStyleIdx="1" presStyleCnt="3"/>
      <dgm:spPr>
        <a:solidFill>
          <a:srgbClr val="F37021"/>
        </a:solidFill>
      </dgm:spPr>
    </dgm:pt>
    <dgm:pt modelId="{2D7206B6-61C2-4467-B4AF-DB44385B6141}" type="pres">
      <dgm:prSet presAssocID="{BCA4E15A-4F03-452B-ACC3-D7B04D2053F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9BEC4606-8375-44C2-AB04-E9806690E359}" type="pres">
      <dgm:prSet presAssocID="{BCA4E15A-4F03-452B-ACC3-D7B04D2053F3}" presName="spaceRect" presStyleCnt="0"/>
      <dgm:spPr/>
    </dgm:pt>
    <dgm:pt modelId="{67690526-71DE-4F32-B2E7-649786645471}" type="pres">
      <dgm:prSet presAssocID="{BCA4E15A-4F03-452B-ACC3-D7B04D2053F3}" presName="textRect" presStyleLbl="revTx" presStyleIdx="1" presStyleCnt="3">
        <dgm:presLayoutVars>
          <dgm:chMax val="1"/>
          <dgm:chPref val="1"/>
        </dgm:presLayoutVars>
      </dgm:prSet>
      <dgm:spPr/>
    </dgm:pt>
    <dgm:pt modelId="{9A83A620-D093-41E4-9373-8861488F542F}" type="pres">
      <dgm:prSet presAssocID="{35C509EF-B087-4C88-B4AB-8C619DF85092}" presName="sibTrans" presStyleCnt="0"/>
      <dgm:spPr/>
    </dgm:pt>
    <dgm:pt modelId="{E0F3EF79-5398-4506-8147-3298704B3518}" type="pres">
      <dgm:prSet presAssocID="{01B41956-C3E2-4A3C-B5AF-2D9A7C2EAF18}" presName="compNode" presStyleCnt="0"/>
      <dgm:spPr/>
    </dgm:pt>
    <dgm:pt modelId="{6B0F157E-4F0B-499E-B73C-7FDF08FEA093}" type="pres">
      <dgm:prSet presAssocID="{01B41956-C3E2-4A3C-B5AF-2D9A7C2EAF18}" presName="iconBgRect" presStyleLbl="bgShp" presStyleIdx="2" presStyleCnt="3"/>
      <dgm:spPr>
        <a:solidFill>
          <a:srgbClr val="F37021"/>
        </a:solidFill>
      </dgm:spPr>
    </dgm:pt>
    <dgm:pt modelId="{2EE29499-CC3B-4CCE-91A9-F49F7A9AAA19}" type="pres">
      <dgm:prSet presAssocID="{01B41956-C3E2-4A3C-B5AF-2D9A7C2EAF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E0E8DB84-1708-449C-98D2-7C59223F40A0}" type="pres">
      <dgm:prSet presAssocID="{01B41956-C3E2-4A3C-B5AF-2D9A7C2EAF18}" presName="spaceRect" presStyleCnt="0"/>
      <dgm:spPr/>
    </dgm:pt>
    <dgm:pt modelId="{D14FF68B-BFE9-4106-A011-734C4FB324C8}" type="pres">
      <dgm:prSet presAssocID="{01B41956-C3E2-4A3C-B5AF-2D9A7C2EAF18}" presName="textRect" presStyleLbl="revTx" presStyleIdx="2" presStyleCnt="3">
        <dgm:presLayoutVars>
          <dgm:chMax val="1"/>
          <dgm:chPref val="1"/>
        </dgm:presLayoutVars>
      </dgm:prSet>
      <dgm:spPr/>
    </dgm:pt>
  </dgm:ptLst>
  <dgm:cxnLst>
    <dgm:cxn modelId="{24791C60-B4A7-460D-9A9C-70BA911BEF6C}" srcId="{758ABC44-782C-4C61-AE38-4FFC253EA8B4}" destId="{BCA4E15A-4F03-452B-ACC3-D7B04D2053F3}" srcOrd="1" destOrd="0" parTransId="{165D0611-983E-4763-A2D4-FB1C4C2F73F6}" sibTransId="{35C509EF-B087-4C88-B4AB-8C619DF85092}"/>
    <dgm:cxn modelId="{3746194D-E18E-4D35-B8B8-78FB4D9E5EFA}" srcId="{758ABC44-782C-4C61-AE38-4FFC253EA8B4}" destId="{01B41956-C3E2-4A3C-B5AF-2D9A7C2EAF18}" srcOrd="2" destOrd="0" parTransId="{21BCF117-F394-460A-BEE7-4D53F2A37DCC}" sibTransId="{29B61E43-13B0-4DA9-A4E9-076458CFFC2D}"/>
    <dgm:cxn modelId="{38802A4E-941B-414A-BD64-7505E2B24C30}" type="presOf" srcId="{BCA4E15A-4F03-452B-ACC3-D7B04D2053F3}" destId="{67690526-71DE-4F32-B2E7-649786645471}" srcOrd="0" destOrd="0" presId="urn:microsoft.com/office/officeart/2018/5/layout/IconCircleLabelList"/>
    <dgm:cxn modelId="{BE75EA8A-D797-4346-A46A-06D10471C459}" srcId="{758ABC44-782C-4C61-AE38-4FFC253EA8B4}" destId="{42E92CB4-347D-4756-8882-BF2BDA7D7E5D}" srcOrd="0" destOrd="0" parTransId="{17928A09-0D68-4F76-B2EC-2ADF06CF1112}" sibTransId="{B5161783-3767-4A5E-AA72-7D60EC59CBA5}"/>
    <dgm:cxn modelId="{7F895C8D-A221-45AA-87A0-C41074B59004}" type="presOf" srcId="{01B41956-C3E2-4A3C-B5AF-2D9A7C2EAF18}" destId="{D14FF68B-BFE9-4106-A011-734C4FB324C8}" srcOrd="0" destOrd="0" presId="urn:microsoft.com/office/officeart/2018/5/layout/IconCircleLabelList"/>
    <dgm:cxn modelId="{6FC9C7BF-65C3-4825-9156-F0F377EB1198}" type="presOf" srcId="{758ABC44-782C-4C61-AE38-4FFC253EA8B4}" destId="{8F16CFB4-07A1-4A24-B485-69B28AE37BEF}" srcOrd="0" destOrd="0" presId="urn:microsoft.com/office/officeart/2018/5/layout/IconCircleLabelList"/>
    <dgm:cxn modelId="{A80D77E6-EA41-4E66-8231-45EB566A0AC3}" type="presOf" srcId="{42E92CB4-347D-4756-8882-BF2BDA7D7E5D}" destId="{D1AB95C5-38FF-402D-BB6B-A6050C76D920}" srcOrd="0" destOrd="0" presId="urn:microsoft.com/office/officeart/2018/5/layout/IconCircleLabelList"/>
    <dgm:cxn modelId="{0B081226-8907-4E65-BB88-0D5F202996C2}" type="presParOf" srcId="{8F16CFB4-07A1-4A24-B485-69B28AE37BEF}" destId="{0E89D5CE-53B1-4E46-A737-4A5FC0984ED6}" srcOrd="0" destOrd="0" presId="urn:microsoft.com/office/officeart/2018/5/layout/IconCircleLabelList"/>
    <dgm:cxn modelId="{FEDAD1D4-F2DC-4ED9-837D-B97C1F0B3042}" type="presParOf" srcId="{0E89D5CE-53B1-4E46-A737-4A5FC0984ED6}" destId="{7B52473A-6E27-42A7-97B7-E20AB5D74813}" srcOrd="0" destOrd="0" presId="urn:microsoft.com/office/officeart/2018/5/layout/IconCircleLabelList"/>
    <dgm:cxn modelId="{F170BCEA-B7B2-4253-8040-1E0C44007EE9}" type="presParOf" srcId="{0E89D5CE-53B1-4E46-A737-4A5FC0984ED6}" destId="{C2D79C42-ED7D-4382-BA25-F85AF158E612}" srcOrd="1" destOrd="0" presId="urn:microsoft.com/office/officeart/2018/5/layout/IconCircleLabelList"/>
    <dgm:cxn modelId="{C1ABE4E6-1DA0-43CA-B407-B84BC72624DE}" type="presParOf" srcId="{0E89D5CE-53B1-4E46-A737-4A5FC0984ED6}" destId="{10FD57BE-E2A6-45C6-8B4D-26692D61E7A1}" srcOrd="2" destOrd="0" presId="urn:microsoft.com/office/officeart/2018/5/layout/IconCircleLabelList"/>
    <dgm:cxn modelId="{C7A47B2E-36D8-4167-8CBA-1E0F24F27821}" type="presParOf" srcId="{0E89D5CE-53B1-4E46-A737-4A5FC0984ED6}" destId="{D1AB95C5-38FF-402D-BB6B-A6050C76D920}" srcOrd="3" destOrd="0" presId="urn:microsoft.com/office/officeart/2018/5/layout/IconCircleLabelList"/>
    <dgm:cxn modelId="{87F3C37F-62E0-4BA8-A399-9822680337BE}" type="presParOf" srcId="{8F16CFB4-07A1-4A24-B485-69B28AE37BEF}" destId="{07418A48-643A-4C0B-8CA2-E3920B56D758}" srcOrd="1" destOrd="0" presId="urn:microsoft.com/office/officeart/2018/5/layout/IconCircleLabelList"/>
    <dgm:cxn modelId="{854A37C1-C000-4746-961E-60CE04A3C236}" type="presParOf" srcId="{8F16CFB4-07A1-4A24-B485-69B28AE37BEF}" destId="{4348C34C-6116-4179-B73E-128C5519463D}" srcOrd="2" destOrd="0" presId="urn:microsoft.com/office/officeart/2018/5/layout/IconCircleLabelList"/>
    <dgm:cxn modelId="{D74A92B4-6B78-46D0-B4F4-612DFBB8674C}" type="presParOf" srcId="{4348C34C-6116-4179-B73E-128C5519463D}" destId="{A5E14FFA-30F9-49BD-9ECE-17DD778E24B4}" srcOrd="0" destOrd="0" presId="urn:microsoft.com/office/officeart/2018/5/layout/IconCircleLabelList"/>
    <dgm:cxn modelId="{38F9E8C5-0CCD-402C-AD53-30BBD40D7A50}" type="presParOf" srcId="{4348C34C-6116-4179-B73E-128C5519463D}" destId="{2D7206B6-61C2-4467-B4AF-DB44385B6141}" srcOrd="1" destOrd="0" presId="urn:microsoft.com/office/officeart/2018/5/layout/IconCircleLabelList"/>
    <dgm:cxn modelId="{1F9152AB-AC51-4EAD-8288-6B993C442C5F}" type="presParOf" srcId="{4348C34C-6116-4179-B73E-128C5519463D}" destId="{9BEC4606-8375-44C2-AB04-E9806690E359}" srcOrd="2" destOrd="0" presId="urn:microsoft.com/office/officeart/2018/5/layout/IconCircleLabelList"/>
    <dgm:cxn modelId="{91E63A43-4057-4808-93EB-981867BB82A1}" type="presParOf" srcId="{4348C34C-6116-4179-B73E-128C5519463D}" destId="{67690526-71DE-4F32-B2E7-649786645471}" srcOrd="3" destOrd="0" presId="urn:microsoft.com/office/officeart/2018/5/layout/IconCircleLabelList"/>
    <dgm:cxn modelId="{2EA98D27-5DD3-4B6E-8044-C9462D2D2532}" type="presParOf" srcId="{8F16CFB4-07A1-4A24-B485-69B28AE37BEF}" destId="{9A83A620-D093-41E4-9373-8861488F542F}" srcOrd="3" destOrd="0" presId="urn:microsoft.com/office/officeart/2018/5/layout/IconCircleLabelList"/>
    <dgm:cxn modelId="{2D94DFB2-5811-4AEF-A7BD-9B70B17BD654}" type="presParOf" srcId="{8F16CFB4-07A1-4A24-B485-69B28AE37BEF}" destId="{E0F3EF79-5398-4506-8147-3298704B3518}" srcOrd="4" destOrd="0" presId="urn:microsoft.com/office/officeart/2018/5/layout/IconCircleLabelList"/>
    <dgm:cxn modelId="{AB7749F8-2EF9-4DCA-BAE5-72F2278D3822}" type="presParOf" srcId="{E0F3EF79-5398-4506-8147-3298704B3518}" destId="{6B0F157E-4F0B-499E-B73C-7FDF08FEA093}" srcOrd="0" destOrd="0" presId="urn:microsoft.com/office/officeart/2018/5/layout/IconCircleLabelList"/>
    <dgm:cxn modelId="{2DF50FA0-DBFD-41EF-9CA0-C026F942224C}" type="presParOf" srcId="{E0F3EF79-5398-4506-8147-3298704B3518}" destId="{2EE29499-CC3B-4CCE-91A9-F49F7A9AAA19}" srcOrd="1" destOrd="0" presId="urn:microsoft.com/office/officeart/2018/5/layout/IconCircleLabelList"/>
    <dgm:cxn modelId="{5C0EE456-6BE9-45DC-897D-3A14D10C1071}" type="presParOf" srcId="{E0F3EF79-5398-4506-8147-3298704B3518}" destId="{E0E8DB84-1708-449C-98D2-7C59223F40A0}" srcOrd="2" destOrd="0" presId="urn:microsoft.com/office/officeart/2018/5/layout/IconCircleLabelList"/>
    <dgm:cxn modelId="{D5F017C1-33A3-4021-8AFB-2B0E6CA5F3EE}" type="presParOf" srcId="{E0F3EF79-5398-4506-8147-3298704B3518}" destId="{D14FF68B-BFE9-4106-A011-734C4FB324C8}"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CAF8D-1942-4E3D-BB6D-0AAC42072EAC}">
      <dsp:nvSpPr>
        <dsp:cNvPr id="0" name=""/>
        <dsp:cNvSpPr/>
      </dsp:nvSpPr>
      <dsp:spPr>
        <a:xfrm>
          <a:off x="718664" y="453902"/>
          <a:ext cx="1955812" cy="1955812"/>
        </a:xfrm>
        <a:prstGeom prst="ellipse">
          <a:avLst/>
        </a:prstGeom>
        <a:solidFill>
          <a:srgbClr val="F37021"/>
        </a:solidFill>
        <a:ln>
          <a:noFill/>
        </a:ln>
        <a:effectLst/>
      </dsp:spPr>
      <dsp:style>
        <a:lnRef idx="0">
          <a:scrgbClr r="0" g="0" b="0"/>
        </a:lnRef>
        <a:fillRef idx="1">
          <a:scrgbClr r="0" g="0" b="0"/>
        </a:fillRef>
        <a:effectRef idx="0">
          <a:scrgbClr r="0" g="0" b="0"/>
        </a:effectRef>
        <a:fontRef idx="minor"/>
      </dsp:style>
    </dsp:sp>
    <dsp:sp modelId="{770DA9E2-54B3-4C38-BDCE-E40558BF898A}">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161E48-3879-4D07-9ADE-FDC26A71D3EF}">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solidFill>
                <a:schemeClr val="tx1"/>
              </a:solidFill>
            </a:rPr>
            <a:t>Overview of UF Health and health care compliance</a:t>
          </a:r>
        </a:p>
      </dsp:txBody>
      <dsp:txXfrm>
        <a:off x="93445" y="3018902"/>
        <a:ext cx="3206250" cy="720000"/>
      </dsp:txXfrm>
    </dsp:sp>
    <dsp:sp modelId="{70C01FCC-7B0A-4355-B793-CCF7076381D0}">
      <dsp:nvSpPr>
        <dsp:cNvPr id="0" name=""/>
        <dsp:cNvSpPr/>
      </dsp:nvSpPr>
      <dsp:spPr>
        <a:xfrm>
          <a:off x="4486008" y="453902"/>
          <a:ext cx="1955812" cy="1955812"/>
        </a:xfrm>
        <a:prstGeom prst="ellipse">
          <a:avLst/>
        </a:prstGeom>
        <a:solidFill>
          <a:srgbClr val="F37021"/>
        </a:solidFill>
        <a:ln>
          <a:noFill/>
        </a:ln>
        <a:effectLst/>
      </dsp:spPr>
      <dsp:style>
        <a:lnRef idx="0">
          <a:scrgbClr r="0" g="0" b="0"/>
        </a:lnRef>
        <a:fillRef idx="1">
          <a:scrgbClr r="0" g="0" b="0"/>
        </a:fillRef>
        <a:effectRef idx="0">
          <a:scrgbClr r="0" g="0" b="0"/>
        </a:effectRef>
        <a:fontRef idx="minor"/>
      </dsp:style>
    </dsp:sp>
    <dsp:sp modelId="{5F090F43-339E-4FA8-8EEA-0296F77BADBF}">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E6DE78-D0FA-4976-BF4B-30D62903F08F}">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solidFill>
                <a:schemeClr val="tx1"/>
              </a:solidFill>
            </a:rPr>
            <a:t>Regulatory oversight and enforcement in health care</a:t>
          </a:r>
        </a:p>
      </dsp:txBody>
      <dsp:txXfrm>
        <a:off x="3860789" y="3018902"/>
        <a:ext cx="3206250" cy="720000"/>
      </dsp:txXfrm>
    </dsp:sp>
    <dsp:sp modelId="{14F7D984-B10B-42ED-BA15-6C98116B2E5B}">
      <dsp:nvSpPr>
        <dsp:cNvPr id="0" name=""/>
        <dsp:cNvSpPr/>
      </dsp:nvSpPr>
      <dsp:spPr>
        <a:xfrm>
          <a:off x="8253352" y="453902"/>
          <a:ext cx="1955812" cy="1955812"/>
        </a:xfrm>
        <a:prstGeom prst="ellipse">
          <a:avLst/>
        </a:prstGeom>
        <a:solidFill>
          <a:srgbClr val="F37021"/>
        </a:solidFill>
        <a:ln>
          <a:noFill/>
        </a:ln>
        <a:effectLst/>
      </dsp:spPr>
      <dsp:style>
        <a:lnRef idx="0">
          <a:scrgbClr r="0" g="0" b="0"/>
        </a:lnRef>
        <a:fillRef idx="1">
          <a:scrgbClr r="0" g="0" b="0"/>
        </a:fillRef>
        <a:effectRef idx="0">
          <a:scrgbClr r="0" g="0" b="0"/>
        </a:effectRef>
        <a:fontRef idx="minor"/>
      </dsp:style>
    </dsp:sp>
    <dsp:sp modelId="{7109C2F8-B03F-46D9-BCB8-9223BB24C591}">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97FA4C-1714-455F-8635-25A98AF919DE}">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solidFill>
                <a:schemeClr val="tx1"/>
              </a:solidFill>
            </a:rPr>
            <a:t>Essential elements of an effective compliance program</a:t>
          </a:r>
        </a:p>
      </dsp:txBody>
      <dsp:txXfrm>
        <a:off x="7628133" y="3018902"/>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DF297-A74A-43CB-9882-5DEC5E1922BF}">
      <dsp:nvSpPr>
        <dsp:cNvPr id="0" name=""/>
        <dsp:cNvSpPr/>
      </dsp:nvSpPr>
      <dsp:spPr>
        <a:xfrm>
          <a:off x="0" y="753687"/>
          <a:ext cx="11114314" cy="1713886"/>
        </a:xfrm>
        <a:prstGeom prst="roundRect">
          <a:avLst>
            <a:gd name="adj" fmla="val 10000"/>
          </a:avLst>
        </a:prstGeom>
        <a:solidFill>
          <a:srgbClr val="005496"/>
        </a:solidFill>
        <a:ln>
          <a:noFill/>
        </a:ln>
        <a:effectLst/>
      </dsp:spPr>
      <dsp:style>
        <a:lnRef idx="0">
          <a:scrgbClr r="0" g="0" b="0"/>
        </a:lnRef>
        <a:fillRef idx="1">
          <a:scrgbClr r="0" g="0" b="0"/>
        </a:fillRef>
        <a:effectRef idx="0">
          <a:scrgbClr r="0" g="0" b="0"/>
        </a:effectRef>
        <a:fontRef idx="minor"/>
      </dsp:style>
    </dsp:sp>
    <dsp:sp modelId="{3008A7E2-83F9-473C-A9AC-7450500F1C31}">
      <dsp:nvSpPr>
        <dsp:cNvPr id="0" name=""/>
        <dsp:cNvSpPr/>
      </dsp:nvSpPr>
      <dsp:spPr>
        <a:xfrm>
          <a:off x="330356" y="1052358"/>
          <a:ext cx="942637" cy="9426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5DCB44-6904-4C4F-8DBA-0542826D69B3}">
      <dsp:nvSpPr>
        <dsp:cNvPr id="0" name=""/>
        <dsp:cNvSpPr/>
      </dsp:nvSpPr>
      <dsp:spPr>
        <a:xfrm>
          <a:off x="1441208" y="749693"/>
          <a:ext cx="8549413" cy="171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386" tIns="181386" rIns="181386" bIns="181386" numCol="1" spcCol="1270" anchor="ctr" anchorCtr="0">
          <a:noAutofit/>
        </a:bodyPr>
        <a:lstStyle/>
        <a:p>
          <a:pPr marL="0" lvl="0" indent="0" algn="l" defTabSz="711200">
            <a:lnSpc>
              <a:spcPct val="100000"/>
            </a:lnSpc>
            <a:spcBef>
              <a:spcPct val="0"/>
            </a:spcBef>
            <a:spcAft>
              <a:spcPct val="35000"/>
            </a:spcAft>
            <a:buNone/>
          </a:pPr>
          <a:r>
            <a:rPr lang="en-US" sz="1600" b="1" u="none" kern="1200" dirty="0">
              <a:solidFill>
                <a:srgbClr val="F37021"/>
              </a:solidFill>
            </a:rPr>
            <a:t>New Corporate Governing Board:</a:t>
          </a:r>
          <a:r>
            <a:rPr lang="en-US" sz="1600" u="none" kern="1200" dirty="0">
              <a:solidFill>
                <a:srgbClr val="F37021"/>
              </a:solidFill>
            </a:rPr>
            <a:t> </a:t>
          </a:r>
          <a:r>
            <a:rPr lang="en-US" sz="1600" kern="1200" dirty="0"/>
            <a:t>The board is responsible as the corporate fiduciary, advising and holding the CEO and management team accountable to achieving their goals. The board has oversight and governing responsibility for the clinical enterprise, including hospitals and our two faculty physician group practices</a:t>
          </a:r>
        </a:p>
        <a:p>
          <a:pPr marL="0" lvl="0" indent="0" algn="l" defTabSz="711200">
            <a:lnSpc>
              <a:spcPct val="100000"/>
            </a:lnSpc>
            <a:spcBef>
              <a:spcPct val="0"/>
            </a:spcBef>
            <a:spcAft>
              <a:spcPct val="35000"/>
            </a:spcAft>
            <a:buNone/>
          </a:pPr>
          <a:endParaRPr lang="en-US" sz="1600" kern="1200" dirty="0"/>
        </a:p>
      </dsp:txBody>
      <dsp:txXfrm>
        <a:off x="1441208" y="749693"/>
        <a:ext cx="8549413" cy="1713886"/>
      </dsp:txXfrm>
    </dsp:sp>
    <dsp:sp modelId="{6498827F-E4F4-40F7-9678-833F0FE32545}">
      <dsp:nvSpPr>
        <dsp:cNvPr id="0" name=""/>
        <dsp:cNvSpPr/>
      </dsp:nvSpPr>
      <dsp:spPr>
        <a:xfrm>
          <a:off x="628016" y="2208891"/>
          <a:ext cx="4132412" cy="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 tIns="1072" rIns="1072" bIns="1072" numCol="1" spcCol="1270" anchor="ctr" anchorCtr="0">
          <a:noAutofit/>
        </a:bodyPr>
        <a:lstStyle/>
        <a:p>
          <a:pPr marL="0" lvl="0" indent="0" algn="r" defTabSz="622300">
            <a:lnSpc>
              <a:spcPct val="100000"/>
            </a:lnSpc>
            <a:spcBef>
              <a:spcPct val="0"/>
            </a:spcBef>
            <a:spcAft>
              <a:spcPct val="35000"/>
            </a:spcAft>
            <a:buNone/>
          </a:pPr>
          <a:r>
            <a:rPr lang="en-US" sz="1400" kern="1200" dirty="0"/>
            <a:t>This is under the governance of the UF BOT.</a:t>
          </a:r>
        </a:p>
      </dsp:txBody>
      <dsp:txXfrm>
        <a:off x="628016" y="2208891"/>
        <a:ext cx="4132412" cy="1830"/>
      </dsp:txXfrm>
    </dsp:sp>
    <dsp:sp modelId="{B4B935E7-6C1B-4D26-91CA-A46D34F54150}">
      <dsp:nvSpPr>
        <dsp:cNvPr id="0" name=""/>
        <dsp:cNvSpPr/>
      </dsp:nvSpPr>
      <dsp:spPr>
        <a:xfrm>
          <a:off x="0" y="2810062"/>
          <a:ext cx="11114314" cy="1713886"/>
        </a:xfrm>
        <a:prstGeom prst="roundRect">
          <a:avLst>
            <a:gd name="adj" fmla="val 10000"/>
          </a:avLst>
        </a:prstGeom>
        <a:solidFill>
          <a:srgbClr val="005496"/>
        </a:solidFill>
        <a:ln>
          <a:noFill/>
        </a:ln>
        <a:effectLst/>
      </dsp:spPr>
      <dsp:style>
        <a:lnRef idx="0">
          <a:scrgbClr r="0" g="0" b="0"/>
        </a:lnRef>
        <a:fillRef idx="1">
          <a:scrgbClr r="0" g="0" b="0"/>
        </a:fillRef>
        <a:effectRef idx="0">
          <a:scrgbClr r="0" g="0" b="0"/>
        </a:effectRef>
        <a:fontRef idx="minor"/>
      </dsp:style>
    </dsp:sp>
    <dsp:sp modelId="{6D132DDE-3E0C-4D9A-B90E-AA8B62C9FB02}">
      <dsp:nvSpPr>
        <dsp:cNvPr id="0" name=""/>
        <dsp:cNvSpPr/>
      </dsp:nvSpPr>
      <dsp:spPr>
        <a:xfrm>
          <a:off x="330356" y="3269146"/>
          <a:ext cx="942637" cy="9426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DA3700-2FB2-411A-B836-CF8ADC5398B0}">
      <dsp:nvSpPr>
        <dsp:cNvPr id="0" name=""/>
        <dsp:cNvSpPr/>
      </dsp:nvSpPr>
      <dsp:spPr>
        <a:xfrm>
          <a:off x="1368849" y="2830800"/>
          <a:ext cx="9133853" cy="171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386" tIns="181386" rIns="181386" bIns="181386" numCol="1" spcCol="1270" anchor="ctr" anchorCtr="0">
          <a:noAutofit/>
        </a:bodyPr>
        <a:lstStyle/>
        <a:p>
          <a:pPr marL="0" lvl="0" indent="0" algn="l" defTabSz="800100">
            <a:lnSpc>
              <a:spcPct val="100000"/>
            </a:lnSpc>
            <a:spcBef>
              <a:spcPct val="0"/>
            </a:spcBef>
            <a:spcAft>
              <a:spcPct val="35000"/>
            </a:spcAft>
            <a:buNone/>
          </a:pPr>
          <a:r>
            <a:rPr lang="en-US" sz="1800" b="1" u="none" kern="1200">
              <a:solidFill>
                <a:srgbClr val="F37021"/>
              </a:solidFill>
            </a:rPr>
            <a:t>Embracing </a:t>
          </a:r>
          <a:r>
            <a:rPr lang="en-US" sz="1800" b="1" u="none" kern="1200" err="1">
              <a:solidFill>
                <a:srgbClr val="F37021"/>
              </a:solidFill>
            </a:rPr>
            <a:t>Systemness</a:t>
          </a:r>
          <a:r>
            <a:rPr lang="en-US" sz="1800" b="1" u="none" kern="1200">
              <a:solidFill>
                <a:srgbClr val="F37021"/>
              </a:solidFill>
            </a:rPr>
            <a:t>:</a:t>
          </a:r>
          <a:r>
            <a:rPr lang="en-US" sz="1800" kern="1200">
              <a:solidFill>
                <a:srgbClr val="F37021"/>
              </a:solidFill>
            </a:rPr>
            <a:t> </a:t>
          </a:r>
          <a:r>
            <a:rPr lang="en-US" sz="1800" kern="1200"/>
            <a:t>This approach emphasizes our interconnectedness as an organization across departments, units, practices, and hospitals, and the importance of working together toward common objectives.</a:t>
          </a:r>
        </a:p>
      </dsp:txBody>
      <dsp:txXfrm>
        <a:off x="1368849" y="2830800"/>
        <a:ext cx="9133853" cy="1713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2766C-456C-49D0-A321-04E31B1DA59C}">
      <dsp:nvSpPr>
        <dsp:cNvPr id="0" name=""/>
        <dsp:cNvSpPr/>
      </dsp:nvSpPr>
      <dsp:spPr>
        <a:xfrm>
          <a:off x="1333" y="110983"/>
          <a:ext cx="4682211" cy="2973204"/>
        </a:xfrm>
        <a:prstGeom prst="roundRect">
          <a:avLst>
            <a:gd name="adj" fmla="val 10000"/>
          </a:avLst>
        </a:prstGeom>
        <a:solidFill>
          <a:srgbClr val="F37021"/>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76C8F-EFCE-4A3A-8C55-5152131567C2}">
      <dsp:nvSpPr>
        <dsp:cNvPr id="0" name=""/>
        <dsp:cNvSpPr/>
      </dsp:nvSpPr>
      <dsp:spPr>
        <a:xfrm>
          <a:off x="521579" y="605216"/>
          <a:ext cx="4682211" cy="2973204"/>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solidFill>
                <a:schemeClr val="tx1"/>
              </a:solidFill>
              <a:latin typeface="Calibri"/>
            </a:rPr>
            <a:t>The</a:t>
          </a:r>
          <a:r>
            <a:rPr lang="en-US" sz="2600" kern="1200">
              <a:solidFill>
                <a:schemeClr val="tx1"/>
              </a:solidFill>
            </a:rPr>
            <a:t> ongoing process of meeting or exceeding the legal, ethical, and professional standards applicable to a particular health care organization or provider.</a:t>
          </a:r>
        </a:p>
      </dsp:txBody>
      <dsp:txXfrm>
        <a:off x="608661" y="692298"/>
        <a:ext cx="4508047" cy="2799040"/>
      </dsp:txXfrm>
    </dsp:sp>
    <dsp:sp modelId="{DB2DB76D-B5EE-47E6-AA5F-8B68A3AC04DA}">
      <dsp:nvSpPr>
        <dsp:cNvPr id="0" name=""/>
        <dsp:cNvSpPr/>
      </dsp:nvSpPr>
      <dsp:spPr>
        <a:xfrm>
          <a:off x="5724037" y="110983"/>
          <a:ext cx="4682211" cy="2973204"/>
        </a:xfrm>
        <a:prstGeom prst="roundRect">
          <a:avLst>
            <a:gd name="adj" fmla="val 10000"/>
          </a:avLst>
        </a:prstGeom>
        <a:solidFill>
          <a:srgbClr val="F37021"/>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E3F3A6-DAC9-4E15-B56F-4F4E0B57921C}">
      <dsp:nvSpPr>
        <dsp:cNvPr id="0" name=""/>
        <dsp:cNvSpPr/>
      </dsp:nvSpPr>
      <dsp:spPr>
        <a:xfrm>
          <a:off x="6244283" y="605216"/>
          <a:ext cx="4682211" cy="2973204"/>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a:solidFill>
                <a:schemeClr val="tx1"/>
              </a:solidFill>
              <a:latin typeface="Calibri"/>
            </a:rPr>
            <a:t>Promote</a:t>
          </a:r>
          <a:r>
            <a:rPr lang="en-US" sz="2600" kern="1200">
              <a:solidFill>
                <a:schemeClr val="tx1"/>
              </a:solidFill>
            </a:rPr>
            <a:t> prevention, detection and </a:t>
          </a:r>
          <a:r>
            <a:rPr lang="en-US" sz="2600" kern="1200">
              <a:solidFill>
                <a:schemeClr val="tx1"/>
              </a:solidFill>
              <a:latin typeface="Calibri"/>
            </a:rPr>
            <a:t>correction of</a:t>
          </a:r>
          <a:r>
            <a:rPr lang="en-US" sz="2600" kern="1200">
              <a:solidFill>
                <a:schemeClr val="tx1"/>
              </a:solidFill>
            </a:rPr>
            <a:t> instances of conduct that do not conform to federal and state law, health care program requirements, and the hospital’s ethical and business policies.</a:t>
          </a:r>
          <a:endParaRPr lang="en-US" sz="2600" kern="1200">
            <a:solidFill>
              <a:schemeClr val="tx1"/>
            </a:solidFill>
            <a:latin typeface="Calibri"/>
          </a:endParaRPr>
        </a:p>
      </dsp:txBody>
      <dsp:txXfrm>
        <a:off x="6331365" y="692298"/>
        <a:ext cx="4508047" cy="2799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ADDCD-1AB4-194A-8DDB-9EC4A5E49FEE}">
      <dsp:nvSpPr>
        <dsp:cNvPr id="0" name=""/>
        <dsp:cNvSpPr/>
      </dsp:nvSpPr>
      <dsp:spPr>
        <a:xfrm>
          <a:off x="0" y="0"/>
          <a:ext cx="5002455" cy="5002455"/>
        </a:xfrm>
        <a:prstGeom prst="heptagon">
          <a:avLst/>
        </a:prstGeom>
        <a:solidFill>
          <a:srgbClr val="005496"/>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FE311-A87A-AB43-848B-4D6B7BEE53AE}">
      <dsp:nvSpPr>
        <dsp:cNvPr id="0" name=""/>
        <dsp:cNvSpPr/>
      </dsp:nvSpPr>
      <dsp:spPr>
        <a:xfrm>
          <a:off x="2249942" y="454498"/>
          <a:ext cx="9396038" cy="365026"/>
        </a:xfrm>
        <a:prstGeom prst="roundRect">
          <a:avLst/>
        </a:prstGeom>
        <a:solidFill>
          <a:srgbClr val="F1F4F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solidFill>
                <a:srgbClr val="F37021"/>
              </a:solidFill>
            </a:rPr>
            <a:t>Element 1: </a:t>
          </a:r>
          <a:r>
            <a:rPr lang="en-US" sz="2800" b="0" kern="1200">
              <a:solidFill>
                <a:srgbClr val="F37021"/>
              </a:solidFill>
            </a:rPr>
            <a:t>Written Policies and Procedures</a:t>
          </a:r>
        </a:p>
      </dsp:txBody>
      <dsp:txXfrm>
        <a:off x="2267761" y="472317"/>
        <a:ext cx="9360400" cy="329388"/>
      </dsp:txXfrm>
    </dsp:sp>
    <dsp:sp modelId="{C72102F0-F064-524F-90E4-E4973CB0A0D5}">
      <dsp:nvSpPr>
        <dsp:cNvPr id="0" name=""/>
        <dsp:cNvSpPr/>
      </dsp:nvSpPr>
      <dsp:spPr>
        <a:xfrm>
          <a:off x="2249942" y="849965"/>
          <a:ext cx="9396038" cy="365026"/>
        </a:xfrm>
        <a:prstGeom prst="roundRect">
          <a:avLst/>
        </a:prstGeom>
        <a:solidFill>
          <a:srgbClr val="F1F4F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solidFill>
                <a:srgbClr val="F37021"/>
              </a:solidFill>
            </a:rPr>
            <a:t>Element 2: </a:t>
          </a:r>
          <a:r>
            <a:rPr lang="en-US" sz="2800" b="0" kern="1200">
              <a:solidFill>
                <a:srgbClr val="F37021"/>
              </a:solidFill>
            </a:rPr>
            <a:t>Compliance Leadership Oversight</a:t>
          </a:r>
        </a:p>
      </dsp:txBody>
      <dsp:txXfrm>
        <a:off x="2267761" y="867784"/>
        <a:ext cx="9360400" cy="329388"/>
      </dsp:txXfrm>
    </dsp:sp>
    <dsp:sp modelId="{A1824544-05CA-1440-A851-E63CEA1C657A}">
      <dsp:nvSpPr>
        <dsp:cNvPr id="0" name=""/>
        <dsp:cNvSpPr/>
      </dsp:nvSpPr>
      <dsp:spPr>
        <a:xfrm>
          <a:off x="2249942" y="1245432"/>
          <a:ext cx="9396038" cy="365026"/>
        </a:xfrm>
        <a:prstGeom prst="roundRect">
          <a:avLst/>
        </a:prstGeom>
        <a:solidFill>
          <a:srgbClr val="F1F4F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solidFill>
                <a:srgbClr val="F37021"/>
              </a:solidFill>
            </a:rPr>
            <a:t>Element 3: </a:t>
          </a:r>
          <a:r>
            <a:rPr lang="en-US" sz="2800" b="0" kern="1200">
              <a:solidFill>
                <a:srgbClr val="F37021"/>
              </a:solidFill>
            </a:rPr>
            <a:t>Training and Education</a:t>
          </a:r>
        </a:p>
      </dsp:txBody>
      <dsp:txXfrm>
        <a:off x="2267761" y="1263251"/>
        <a:ext cx="9360400" cy="329388"/>
      </dsp:txXfrm>
    </dsp:sp>
    <dsp:sp modelId="{84B9965E-DBB5-C743-BD6D-002A62925BD0}">
      <dsp:nvSpPr>
        <dsp:cNvPr id="0" name=""/>
        <dsp:cNvSpPr/>
      </dsp:nvSpPr>
      <dsp:spPr>
        <a:xfrm>
          <a:off x="2249942" y="1640900"/>
          <a:ext cx="9396038" cy="839966"/>
        </a:xfrm>
        <a:prstGeom prst="roundRect">
          <a:avLst/>
        </a:prstGeom>
        <a:solidFill>
          <a:srgbClr val="F1F4F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solidFill>
                <a:srgbClr val="F37021"/>
              </a:solidFill>
            </a:rPr>
            <a:t>Element 4: </a:t>
          </a:r>
          <a:r>
            <a:rPr lang="en-US" sz="2800" b="0" kern="1200">
              <a:solidFill>
                <a:srgbClr val="F37021"/>
              </a:solidFill>
            </a:rPr>
            <a:t>Effective Lines of Communication with the Compliance Officer and Disclosure Program</a:t>
          </a:r>
        </a:p>
      </dsp:txBody>
      <dsp:txXfrm>
        <a:off x="2290946" y="1681904"/>
        <a:ext cx="9314030" cy="757958"/>
      </dsp:txXfrm>
    </dsp:sp>
    <dsp:sp modelId="{02DE34A9-F824-EB4F-B171-005876B8C709}">
      <dsp:nvSpPr>
        <dsp:cNvPr id="0" name=""/>
        <dsp:cNvSpPr/>
      </dsp:nvSpPr>
      <dsp:spPr>
        <a:xfrm>
          <a:off x="2249942" y="2511307"/>
          <a:ext cx="9396038" cy="564847"/>
        </a:xfrm>
        <a:prstGeom prst="roundRect">
          <a:avLst/>
        </a:prstGeom>
        <a:solidFill>
          <a:srgbClr val="F1F4F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solidFill>
                <a:srgbClr val="F37021"/>
              </a:solidFill>
            </a:rPr>
            <a:t>Element 5: </a:t>
          </a:r>
          <a:r>
            <a:rPr lang="en-US" sz="2800" b="0" kern="1200">
              <a:solidFill>
                <a:srgbClr val="F37021"/>
              </a:solidFill>
            </a:rPr>
            <a:t>Enforcing Standards: Consequences and Incentives</a:t>
          </a:r>
        </a:p>
      </dsp:txBody>
      <dsp:txXfrm>
        <a:off x="2277516" y="2538881"/>
        <a:ext cx="9340890" cy="509699"/>
      </dsp:txXfrm>
    </dsp:sp>
    <dsp:sp modelId="{79D8809C-9BB4-8A4A-BB3A-0E8126588F46}">
      <dsp:nvSpPr>
        <dsp:cNvPr id="0" name=""/>
        <dsp:cNvSpPr/>
      </dsp:nvSpPr>
      <dsp:spPr>
        <a:xfrm>
          <a:off x="2249942" y="3106596"/>
          <a:ext cx="9396038" cy="493888"/>
        </a:xfrm>
        <a:prstGeom prst="roundRect">
          <a:avLst/>
        </a:prstGeom>
        <a:solidFill>
          <a:srgbClr val="F1F4F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solidFill>
                <a:srgbClr val="F37021"/>
              </a:solidFill>
            </a:rPr>
            <a:t>Element 6: </a:t>
          </a:r>
          <a:r>
            <a:rPr lang="en-US" sz="2800" b="0" kern="1200">
              <a:solidFill>
                <a:srgbClr val="F37021"/>
              </a:solidFill>
            </a:rPr>
            <a:t>Risk Assessment, Auditing, and Monitoring</a:t>
          </a:r>
        </a:p>
      </dsp:txBody>
      <dsp:txXfrm>
        <a:off x="2274052" y="3130706"/>
        <a:ext cx="9347818" cy="445668"/>
      </dsp:txXfrm>
    </dsp:sp>
    <dsp:sp modelId="{EDB77FFE-6F16-7241-9CF1-E60DB35BF075}">
      <dsp:nvSpPr>
        <dsp:cNvPr id="0" name=""/>
        <dsp:cNvSpPr/>
      </dsp:nvSpPr>
      <dsp:spPr>
        <a:xfrm>
          <a:off x="2249942" y="3630925"/>
          <a:ext cx="9396038" cy="795018"/>
        </a:xfrm>
        <a:prstGeom prst="roundRect">
          <a:avLst/>
        </a:prstGeom>
        <a:solidFill>
          <a:srgbClr val="F1F4F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solidFill>
                <a:srgbClr val="F37021"/>
              </a:solidFill>
            </a:rPr>
            <a:t>Element 7: </a:t>
          </a:r>
          <a:r>
            <a:rPr lang="en-US" sz="2800" b="0" kern="1200">
              <a:solidFill>
                <a:srgbClr val="F37021"/>
              </a:solidFill>
            </a:rPr>
            <a:t>Responding to Detected Offenses and Developing Corrective Action Initiatives</a:t>
          </a:r>
        </a:p>
      </dsp:txBody>
      <dsp:txXfrm>
        <a:off x="2288752" y="3669735"/>
        <a:ext cx="9318418" cy="7173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59BB6-88C9-48EA-BFD1-CDB330C75A9B}">
      <dsp:nvSpPr>
        <dsp:cNvPr id="0" name=""/>
        <dsp:cNvSpPr/>
      </dsp:nvSpPr>
      <dsp:spPr>
        <a:xfrm>
          <a:off x="1412" y="951052"/>
          <a:ext cx="1872591" cy="1872591"/>
        </a:xfrm>
        <a:prstGeom prst="ellipse">
          <a:avLst/>
        </a:prstGeom>
        <a:solidFill>
          <a:srgbClr val="F37021"/>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defRPr cap="all"/>
          </a:pPr>
          <a:r>
            <a:rPr lang="en-US" sz="1600" kern="1200">
              <a:latin typeface="Arial"/>
              <a:cs typeface="Arial"/>
            </a:rPr>
            <a:t>Align multiple Codes of Conduct &amp; Policies</a:t>
          </a:r>
        </a:p>
      </dsp:txBody>
      <dsp:txXfrm>
        <a:off x="275647" y="1225287"/>
        <a:ext cx="1324121" cy="1324121"/>
      </dsp:txXfrm>
    </dsp:sp>
    <dsp:sp modelId="{9C1F2500-2012-412E-9494-3AB7F8117E04}">
      <dsp:nvSpPr>
        <dsp:cNvPr id="0" name=""/>
        <dsp:cNvSpPr/>
      </dsp:nvSpPr>
      <dsp:spPr>
        <a:xfrm>
          <a:off x="2026058" y="1344296"/>
          <a:ext cx="1086103" cy="1086103"/>
        </a:xfrm>
        <a:prstGeom prst="rightArrow">
          <a:avLst/>
        </a:prstGeom>
        <a:solidFill>
          <a:srgbClr val="F6DED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026058" y="1615822"/>
        <a:ext cx="814577" cy="543051"/>
      </dsp:txXfrm>
    </dsp:sp>
    <dsp:sp modelId="{6B86A5A9-8D0F-44D8-80A8-F18CD9EB3083}">
      <dsp:nvSpPr>
        <dsp:cNvPr id="0" name=""/>
        <dsp:cNvSpPr/>
      </dsp:nvSpPr>
      <dsp:spPr>
        <a:xfrm>
          <a:off x="3264216" y="951052"/>
          <a:ext cx="1872591" cy="1872591"/>
        </a:xfrm>
        <a:prstGeom prst="ellipse">
          <a:avLst/>
        </a:prstGeom>
        <a:solidFill>
          <a:srgbClr val="F37021"/>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defRPr cap="all"/>
          </a:pPr>
          <a:r>
            <a:rPr lang="en-US" sz="1600" kern="1200">
              <a:latin typeface="Arial"/>
              <a:cs typeface="Arial"/>
            </a:rPr>
            <a:t>One set of standards </a:t>
          </a:r>
        </a:p>
      </dsp:txBody>
      <dsp:txXfrm>
        <a:off x="3538451" y="1225287"/>
        <a:ext cx="1324121" cy="1324121"/>
      </dsp:txXfrm>
    </dsp:sp>
    <dsp:sp modelId="{1D0EC68A-A99A-4FC6-AEA0-48C45DBCF977}">
      <dsp:nvSpPr>
        <dsp:cNvPr id="0" name=""/>
        <dsp:cNvSpPr/>
      </dsp:nvSpPr>
      <dsp:spPr>
        <a:xfrm>
          <a:off x="5288862" y="1344296"/>
          <a:ext cx="1086103" cy="1086103"/>
        </a:xfrm>
        <a:prstGeom prst="rightArrow">
          <a:avLst/>
        </a:prstGeom>
        <a:solidFill>
          <a:srgbClr val="F6DED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288862" y="1615822"/>
        <a:ext cx="814577" cy="543051"/>
      </dsp:txXfrm>
    </dsp:sp>
    <dsp:sp modelId="{694EBFC0-FD7E-48D1-A8FB-95F7A5E0C807}">
      <dsp:nvSpPr>
        <dsp:cNvPr id="0" name=""/>
        <dsp:cNvSpPr/>
      </dsp:nvSpPr>
      <dsp:spPr>
        <a:xfrm>
          <a:off x="6527020" y="951052"/>
          <a:ext cx="1872591" cy="1872591"/>
        </a:xfrm>
        <a:prstGeom prst="ellipse">
          <a:avLst/>
        </a:prstGeom>
        <a:solidFill>
          <a:srgbClr val="F37021"/>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defRPr cap="all"/>
          </a:pPr>
          <a:r>
            <a:rPr lang="en-US" sz="1600" kern="1200">
              <a:latin typeface="Arial"/>
              <a:cs typeface="Arial"/>
            </a:rPr>
            <a:t>One UF Health</a:t>
          </a:r>
        </a:p>
      </dsp:txBody>
      <dsp:txXfrm>
        <a:off x="6801255" y="1225287"/>
        <a:ext cx="1324121" cy="13241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2473A-6E27-42A7-97B7-E20AB5D74813}">
      <dsp:nvSpPr>
        <dsp:cNvPr id="0" name=""/>
        <dsp:cNvSpPr/>
      </dsp:nvSpPr>
      <dsp:spPr>
        <a:xfrm>
          <a:off x="718664" y="453902"/>
          <a:ext cx="1955812" cy="1955812"/>
        </a:xfrm>
        <a:prstGeom prst="ellipse">
          <a:avLst/>
        </a:prstGeom>
        <a:solidFill>
          <a:srgbClr val="F37021"/>
        </a:solidFill>
        <a:ln>
          <a:noFill/>
        </a:ln>
        <a:effectLst/>
      </dsp:spPr>
      <dsp:style>
        <a:lnRef idx="0">
          <a:scrgbClr r="0" g="0" b="0"/>
        </a:lnRef>
        <a:fillRef idx="1">
          <a:scrgbClr r="0" g="0" b="0"/>
        </a:fillRef>
        <a:effectRef idx="0">
          <a:scrgbClr r="0" g="0" b="0"/>
        </a:effectRef>
        <a:fontRef idx="minor"/>
      </dsp:style>
    </dsp:sp>
    <dsp:sp modelId="{C2D79C42-ED7D-4382-BA25-F85AF158E612}">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AB95C5-38FF-402D-BB6B-A6050C76D920}">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0" kern="1200"/>
            <a:t>A regulatory requirement and the right thing to do</a:t>
          </a:r>
        </a:p>
      </dsp:txBody>
      <dsp:txXfrm>
        <a:off x="93445" y="3018902"/>
        <a:ext cx="3206250" cy="720000"/>
      </dsp:txXfrm>
    </dsp:sp>
    <dsp:sp modelId="{A5E14FFA-30F9-49BD-9ECE-17DD778E24B4}">
      <dsp:nvSpPr>
        <dsp:cNvPr id="0" name=""/>
        <dsp:cNvSpPr/>
      </dsp:nvSpPr>
      <dsp:spPr>
        <a:xfrm>
          <a:off x="4486008" y="453902"/>
          <a:ext cx="1955812" cy="1955812"/>
        </a:xfrm>
        <a:prstGeom prst="ellipse">
          <a:avLst/>
        </a:prstGeom>
        <a:solidFill>
          <a:srgbClr val="F37021"/>
        </a:solidFill>
        <a:ln>
          <a:noFill/>
        </a:ln>
        <a:effectLst/>
      </dsp:spPr>
      <dsp:style>
        <a:lnRef idx="0">
          <a:scrgbClr r="0" g="0" b="0"/>
        </a:lnRef>
        <a:fillRef idx="1">
          <a:scrgbClr r="0" g="0" b="0"/>
        </a:fillRef>
        <a:effectRef idx="0">
          <a:scrgbClr r="0" g="0" b="0"/>
        </a:effectRef>
        <a:fontRef idx="minor"/>
      </dsp:style>
    </dsp:sp>
    <dsp:sp modelId="{2D7206B6-61C2-4467-B4AF-DB44385B6141}">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690526-71DE-4F32-B2E7-649786645471}">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0" kern="1200"/>
            <a:t>A shared enterprise-wide responsibility</a:t>
          </a:r>
        </a:p>
      </dsp:txBody>
      <dsp:txXfrm>
        <a:off x="3860789" y="3018902"/>
        <a:ext cx="3206250" cy="720000"/>
      </dsp:txXfrm>
    </dsp:sp>
    <dsp:sp modelId="{6B0F157E-4F0B-499E-B73C-7FDF08FEA093}">
      <dsp:nvSpPr>
        <dsp:cNvPr id="0" name=""/>
        <dsp:cNvSpPr/>
      </dsp:nvSpPr>
      <dsp:spPr>
        <a:xfrm>
          <a:off x="8253352" y="453902"/>
          <a:ext cx="1955812" cy="1955812"/>
        </a:xfrm>
        <a:prstGeom prst="ellipse">
          <a:avLst/>
        </a:prstGeom>
        <a:solidFill>
          <a:srgbClr val="F37021"/>
        </a:solidFill>
        <a:ln>
          <a:noFill/>
        </a:ln>
        <a:effectLst/>
      </dsp:spPr>
      <dsp:style>
        <a:lnRef idx="0">
          <a:scrgbClr r="0" g="0" b="0"/>
        </a:lnRef>
        <a:fillRef idx="1">
          <a:scrgbClr r="0" g="0" b="0"/>
        </a:fillRef>
        <a:effectRef idx="0">
          <a:scrgbClr r="0" g="0" b="0"/>
        </a:effectRef>
        <a:fontRef idx="minor"/>
      </dsp:style>
    </dsp:sp>
    <dsp:sp modelId="{2EE29499-CC3B-4CCE-91A9-F49F7A9AAA19}">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4FF68B-BFE9-4106-A011-734C4FB324C8}">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0" kern="1200"/>
            <a:t>A resource for all</a:t>
          </a:r>
        </a:p>
      </dsp:txBody>
      <dsp:txXfrm>
        <a:off x="7628133" y="3018902"/>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E7F1A2-532F-4CD9-AB9F-87E15D041123}"/>
              </a:ext>
            </a:extLst>
          </p:cNvPr>
          <p:cNvSpPr>
            <a:spLocks noGrp="1"/>
          </p:cNvSpPr>
          <p:nvPr>
            <p:ph type="hdr" sz="quarter"/>
          </p:nvPr>
        </p:nvSpPr>
        <p:spPr>
          <a:xfrm>
            <a:off x="0" y="0"/>
            <a:ext cx="3038475" cy="465138"/>
          </a:xfrm>
          <a:prstGeom prst="rect">
            <a:avLst/>
          </a:prstGeom>
        </p:spPr>
        <p:txBody>
          <a:bodyPr vert="horz" lIns="93168" tIns="46584" rIns="93168" bIns="46584" rtlCol="0"/>
          <a:lstStyle>
            <a:lvl1pPr algn="l" eaLnBrk="1" hangingPunct="1">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2E3F0643-E741-4B17-A329-565AB91EF7B1}"/>
              </a:ext>
            </a:extLst>
          </p:cNvPr>
          <p:cNvSpPr>
            <a:spLocks noGrp="1"/>
          </p:cNvSpPr>
          <p:nvPr>
            <p:ph type="dt" sz="quarter" idx="1"/>
          </p:nvPr>
        </p:nvSpPr>
        <p:spPr>
          <a:xfrm>
            <a:off x="3970338" y="0"/>
            <a:ext cx="3038475" cy="465138"/>
          </a:xfrm>
          <a:prstGeom prst="rect">
            <a:avLst/>
          </a:prstGeom>
        </p:spPr>
        <p:txBody>
          <a:bodyPr vert="horz" lIns="93168" tIns="46584" rIns="93168" bIns="46584" rtlCol="0"/>
          <a:lstStyle>
            <a:lvl1pPr algn="r" eaLnBrk="1" hangingPunct="1">
              <a:defRPr sz="1200">
                <a:cs typeface="Arial" charset="0"/>
              </a:defRPr>
            </a:lvl1pPr>
          </a:lstStyle>
          <a:p>
            <a:pPr>
              <a:defRPr/>
            </a:pPr>
            <a:fld id="{20E87DBD-CCF0-4B3D-AFD0-0F9879CC069F}" type="datetimeFigureOut">
              <a:rPr lang="en-US"/>
              <a:pPr>
                <a:defRPr/>
              </a:pPr>
              <a:t>11/6/2024</a:t>
            </a:fld>
            <a:endParaRPr lang="en-US"/>
          </a:p>
        </p:txBody>
      </p:sp>
      <p:sp>
        <p:nvSpPr>
          <p:cNvPr id="4" name="Footer Placeholder 3">
            <a:extLst>
              <a:ext uri="{FF2B5EF4-FFF2-40B4-BE49-F238E27FC236}">
                <a16:creationId xmlns:a16="http://schemas.microsoft.com/office/drawing/2014/main" id="{B1889A5B-2583-4CB1-AF24-3DE6CD57141E}"/>
              </a:ext>
            </a:extLst>
          </p:cNvPr>
          <p:cNvSpPr>
            <a:spLocks noGrp="1"/>
          </p:cNvSpPr>
          <p:nvPr>
            <p:ph type="ftr" sz="quarter" idx="2"/>
          </p:nvPr>
        </p:nvSpPr>
        <p:spPr>
          <a:xfrm>
            <a:off x="0" y="8829675"/>
            <a:ext cx="3038475" cy="465138"/>
          </a:xfrm>
          <a:prstGeom prst="rect">
            <a:avLst/>
          </a:prstGeom>
        </p:spPr>
        <p:txBody>
          <a:bodyPr vert="horz" lIns="93168" tIns="46584" rIns="93168" bIns="46584" rtlCol="0" anchor="b"/>
          <a:lstStyle>
            <a:lvl1pPr algn="l" eaLnBrk="1" hangingPunct="1">
              <a:defRPr sz="120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0FB37E03-000D-4CBC-80EA-4CD023E7304A}"/>
              </a:ext>
            </a:extLst>
          </p:cNvPr>
          <p:cNvSpPr>
            <a:spLocks noGrp="1"/>
          </p:cNvSpPr>
          <p:nvPr>
            <p:ph type="sldNum" sz="quarter" idx="3"/>
          </p:nvPr>
        </p:nvSpPr>
        <p:spPr>
          <a:xfrm>
            <a:off x="3970338" y="8829675"/>
            <a:ext cx="3038475" cy="465138"/>
          </a:xfrm>
          <a:prstGeom prst="rect">
            <a:avLst/>
          </a:prstGeom>
        </p:spPr>
        <p:txBody>
          <a:bodyPr vert="horz" wrap="square" lIns="93168" tIns="46584" rIns="93168" bIns="46584" numCol="1" anchor="b" anchorCtr="0" compatLnSpc="1">
            <a:prstTxWarp prst="textNoShape">
              <a:avLst/>
            </a:prstTxWarp>
          </a:bodyPr>
          <a:lstStyle>
            <a:lvl1pPr algn="r" eaLnBrk="1" hangingPunct="1">
              <a:defRPr sz="1200"/>
            </a:lvl1pPr>
          </a:lstStyle>
          <a:p>
            <a:pPr>
              <a:defRPr/>
            </a:pPr>
            <a:fld id="{F47AA76D-955B-45FA-AB70-E8CE649402B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FCFCD4-173E-4B91-AF5F-BB674E155FD5}"/>
              </a:ext>
            </a:extLst>
          </p:cNvPr>
          <p:cNvSpPr>
            <a:spLocks noGrp="1"/>
          </p:cNvSpPr>
          <p:nvPr>
            <p:ph type="hdr" sz="quarter"/>
          </p:nvPr>
        </p:nvSpPr>
        <p:spPr>
          <a:xfrm>
            <a:off x="0" y="0"/>
            <a:ext cx="3038475" cy="465138"/>
          </a:xfrm>
          <a:prstGeom prst="rect">
            <a:avLst/>
          </a:prstGeom>
        </p:spPr>
        <p:txBody>
          <a:bodyPr vert="horz" lIns="93168" tIns="46584" rIns="93168" bIns="46584" rtlCol="0"/>
          <a:lstStyle>
            <a:lvl1pPr algn="l" eaLnBrk="1" hangingPunct="1">
              <a:defRPr sz="1200">
                <a:latin typeface="Calibri" pitchFamily="-84" charset="0"/>
                <a:ea typeface="ＭＳ Ｐゴシック" pitchFamily="-84" charset="-128"/>
                <a:cs typeface="+mn-cs"/>
              </a:defRPr>
            </a:lvl1pPr>
          </a:lstStyle>
          <a:p>
            <a:pPr>
              <a:defRPr/>
            </a:pPr>
            <a:endParaRPr lang="en-US"/>
          </a:p>
        </p:txBody>
      </p:sp>
      <p:sp>
        <p:nvSpPr>
          <p:cNvPr id="3" name="Date Placeholder 2">
            <a:extLst>
              <a:ext uri="{FF2B5EF4-FFF2-40B4-BE49-F238E27FC236}">
                <a16:creationId xmlns:a16="http://schemas.microsoft.com/office/drawing/2014/main" id="{3F2B3613-0C38-48B9-8D62-276A43FD8580}"/>
              </a:ext>
            </a:extLst>
          </p:cNvPr>
          <p:cNvSpPr>
            <a:spLocks noGrp="1"/>
          </p:cNvSpPr>
          <p:nvPr>
            <p:ph type="dt" idx="1"/>
          </p:nvPr>
        </p:nvSpPr>
        <p:spPr>
          <a:xfrm>
            <a:off x="3970338" y="0"/>
            <a:ext cx="3038475" cy="465138"/>
          </a:xfrm>
          <a:prstGeom prst="rect">
            <a:avLst/>
          </a:prstGeom>
        </p:spPr>
        <p:txBody>
          <a:bodyPr vert="horz" lIns="93168" tIns="46584" rIns="93168" bIns="46584" rtlCol="0"/>
          <a:lstStyle>
            <a:lvl1pPr algn="r" eaLnBrk="1" hangingPunct="1">
              <a:defRPr sz="1200">
                <a:latin typeface="Calibri" pitchFamily="-84" charset="0"/>
                <a:ea typeface="ＭＳ Ｐゴシック" pitchFamily="-84" charset="-128"/>
                <a:cs typeface="+mn-cs"/>
              </a:defRPr>
            </a:lvl1pPr>
          </a:lstStyle>
          <a:p>
            <a:pPr>
              <a:defRPr/>
            </a:pPr>
            <a:fld id="{0C83F48A-D787-4625-89D5-6E1A871617EA}" type="datetimeFigureOut">
              <a:rPr lang="en-US"/>
              <a:pPr>
                <a:defRPr/>
              </a:pPr>
              <a:t>11/6/2024</a:t>
            </a:fld>
            <a:endParaRPr lang="en-US"/>
          </a:p>
        </p:txBody>
      </p:sp>
      <p:sp>
        <p:nvSpPr>
          <p:cNvPr id="4" name="Slide Image Placeholder 3">
            <a:extLst>
              <a:ext uri="{FF2B5EF4-FFF2-40B4-BE49-F238E27FC236}">
                <a16:creationId xmlns:a16="http://schemas.microsoft.com/office/drawing/2014/main" id="{0E373AF2-076C-482F-B373-6F775E54E1BC}"/>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8" tIns="46584" rIns="93168" bIns="46584" rtlCol="0" anchor="ctr"/>
          <a:lstStyle/>
          <a:p>
            <a:pPr lvl="0"/>
            <a:endParaRPr lang="en-US" noProof="0"/>
          </a:p>
        </p:txBody>
      </p:sp>
      <p:sp>
        <p:nvSpPr>
          <p:cNvPr id="5" name="Notes Placeholder 4">
            <a:extLst>
              <a:ext uri="{FF2B5EF4-FFF2-40B4-BE49-F238E27FC236}">
                <a16:creationId xmlns:a16="http://schemas.microsoft.com/office/drawing/2014/main" id="{F5946C7B-DD13-4B6E-B5A0-54ADB5942273}"/>
              </a:ext>
            </a:extLst>
          </p:cNvPr>
          <p:cNvSpPr>
            <a:spLocks noGrp="1"/>
          </p:cNvSpPr>
          <p:nvPr>
            <p:ph type="body" sz="quarter" idx="3"/>
          </p:nvPr>
        </p:nvSpPr>
        <p:spPr>
          <a:xfrm>
            <a:off x="701675" y="4416425"/>
            <a:ext cx="5607050" cy="4183063"/>
          </a:xfrm>
          <a:prstGeom prst="rect">
            <a:avLst/>
          </a:prstGeom>
        </p:spPr>
        <p:txBody>
          <a:bodyPr vert="horz" lIns="93168" tIns="46584" rIns="93168" bIns="4658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EAD7616-C2CE-48B5-9A76-788A8ABA5A07}"/>
              </a:ext>
            </a:extLst>
          </p:cNvPr>
          <p:cNvSpPr>
            <a:spLocks noGrp="1"/>
          </p:cNvSpPr>
          <p:nvPr>
            <p:ph type="ftr" sz="quarter" idx="4"/>
          </p:nvPr>
        </p:nvSpPr>
        <p:spPr>
          <a:xfrm>
            <a:off x="0" y="8829675"/>
            <a:ext cx="3038475" cy="465138"/>
          </a:xfrm>
          <a:prstGeom prst="rect">
            <a:avLst/>
          </a:prstGeom>
        </p:spPr>
        <p:txBody>
          <a:bodyPr vert="horz" lIns="93168" tIns="46584" rIns="93168" bIns="46584" rtlCol="0" anchor="b"/>
          <a:lstStyle>
            <a:lvl1pPr algn="l" eaLnBrk="1" hangingPunct="1">
              <a:defRPr sz="1200">
                <a:latin typeface="Calibri" pitchFamily="-84" charset="0"/>
                <a:ea typeface="ＭＳ Ｐゴシック" pitchFamily="-84" charset="-128"/>
                <a:cs typeface="+mn-cs"/>
              </a:defRPr>
            </a:lvl1pPr>
          </a:lstStyle>
          <a:p>
            <a:pPr>
              <a:defRPr/>
            </a:pPr>
            <a:endParaRPr lang="en-US"/>
          </a:p>
        </p:txBody>
      </p:sp>
      <p:sp>
        <p:nvSpPr>
          <p:cNvPr id="7" name="Slide Number Placeholder 6">
            <a:extLst>
              <a:ext uri="{FF2B5EF4-FFF2-40B4-BE49-F238E27FC236}">
                <a16:creationId xmlns:a16="http://schemas.microsoft.com/office/drawing/2014/main" id="{974B7CFC-E387-4BD0-BC11-DC7D31BA730F}"/>
              </a:ext>
            </a:extLst>
          </p:cNvPr>
          <p:cNvSpPr>
            <a:spLocks noGrp="1"/>
          </p:cNvSpPr>
          <p:nvPr>
            <p:ph type="sldNum" sz="quarter" idx="5"/>
          </p:nvPr>
        </p:nvSpPr>
        <p:spPr>
          <a:xfrm>
            <a:off x="3970338" y="8829675"/>
            <a:ext cx="3038475" cy="465138"/>
          </a:xfrm>
          <a:prstGeom prst="rect">
            <a:avLst/>
          </a:prstGeom>
        </p:spPr>
        <p:txBody>
          <a:bodyPr vert="horz" wrap="square" lIns="93168" tIns="46584" rIns="93168" bIns="46584" numCol="1" anchor="b" anchorCtr="0" compatLnSpc="1">
            <a:prstTxWarp prst="textNoShape">
              <a:avLst/>
            </a:prstTxWarp>
          </a:bodyPr>
          <a:lstStyle>
            <a:lvl1pPr algn="r" eaLnBrk="1" hangingPunct="1">
              <a:defRPr sz="1200"/>
            </a:lvl1pPr>
          </a:lstStyle>
          <a:p>
            <a:pPr>
              <a:defRPr/>
            </a:pPr>
            <a:fld id="{91A6F121-62A9-411F-992B-52259E44C58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82552FAC-1B0E-4969-901F-0922E0D720D9}"/>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E7B20F41-686A-4CAD-8B20-1ADF38BD81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72" name="Slide Number Placeholder 3">
            <a:extLst>
              <a:ext uri="{FF2B5EF4-FFF2-40B4-BE49-F238E27FC236}">
                <a16:creationId xmlns:a16="http://schemas.microsoft.com/office/drawing/2014/main" id="{D5CAB2E7-2A84-4661-ACD4-4A70C5EA12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1363" indent="-284163">
              <a:defRPr>
                <a:solidFill>
                  <a:schemeClr val="tx1"/>
                </a:solidFill>
                <a:latin typeface="Calibri" panose="020F0502020204030204" pitchFamily="34" charset="0"/>
                <a:ea typeface="ＭＳ Ｐゴシック" panose="020B0600070205080204" pitchFamily="34" charset="-128"/>
              </a:defRPr>
            </a:lvl2pPr>
            <a:lvl3pPr marL="1141413" indent="-227013">
              <a:defRPr>
                <a:solidFill>
                  <a:schemeClr val="tx1"/>
                </a:solidFill>
                <a:latin typeface="Calibri" panose="020F0502020204030204" pitchFamily="34" charset="0"/>
                <a:ea typeface="ＭＳ Ｐゴシック" panose="020B0600070205080204" pitchFamily="34" charset="-128"/>
              </a:defRPr>
            </a:lvl3pPr>
            <a:lvl4pPr marL="1598613" indent="-227013">
              <a:defRPr>
                <a:solidFill>
                  <a:schemeClr val="tx1"/>
                </a:solidFill>
                <a:latin typeface="Calibri" panose="020F0502020204030204" pitchFamily="34" charset="0"/>
                <a:ea typeface="ＭＳ Ｐゴシック" panose="020B0600070205080204" pitchFamily="34" charset="-128"/>
              </a:defRPr>
            </a:lvl4pPr>
            <a:lvl5pPr marL="2054225" indent="-227013">
              <a:defRPr>
                <a:solidFill>
                  <a:schemeClr val="tx1"/>
                </a:solidFill>
                <a:latin typeface="Calibri" panose="020F0502020204030204" pitchFamily="34" charset="0"/>
                <a:ea typeface="ＭＳ Ｐゴシック" panose="020B0600070205080204" pitchFamily="34" charset="-128"/>
              </a:defRPr>
            </a:lvl5pPr>
            <a:lvl6pPr marL="25114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686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58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30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73A3C52-647A-421E-9C5A-291982B3B16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538DEBC-42ED-466A-BC6F-64C5084FA944}"/>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4C78C718-2B3D-44D7-8B7E-F121C284F0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following examples demonstrate the significant fines healthcare organizations can face when regulations are not followed, even when noncompliance is unintentional:</a:t>
            </a:r>
          </a:p>
        </p:txBody>
      </p:sp>
      <p:sp>
        <p:nvSpPr>
          <p:cNvPr id="19460" name="Slide Number Placeholder 3">
            <a:extLst>
              <a:ext uri="{FF2B5EF4-FFF2-40B4-BE49-F238E27FC236}">
                <a16:creationId xmlns:a16="http://schemas.microsoft.com/office/drawing/2014/main" id="{38ED2EB5-D56D-42C3-8124-C6819FC728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1363" indent="-284163">
              <a:defRPr>
                <a:solidFill>
                  <a:schemeClr val="tx1"/>
                </a:solidFill>
                <a:latin typeface="Calibri" panose="020F0502020204030204" pitchFamily="34" charset="0"/>
                <a:ea typeface="ＭＳ Ｐゴシック" panose="020B0600070205080204" pitchFamily="34" charset="-128"/>
              </a:defRPr>
            </a:lvl2pPr>
            <a:lvl3pPr marL="1141413" indent="-227013">
              <a:defRPr>
                <a:solidFill>
                  <a:schemeClr val="tx1"/>
                </a:solidFill>
                <a:latin typeface="Calibri" panose="020F0502020204030204" pitchFamily="34" charset="0"/>
                <a:ea typeface="ＭＳ Ｐゴシック" panose="020B0600070205080204" pitchFamily="34" charset="-128"/>
              </a:defRPr>
            </a:lvl3pPr>
            <a:lvl4pPr marL="1598613" indent="-227013">
              <a:defRPr>
                <a:solidFill>
                  <a:schemeClr val="tx1"/>
                </a:solidFill>
                <a:latin typeface="Calibri" panose="020F0502020204030204" pitchFamily="34" charset="0"/>
                <a:ea typeface="ＭＳ Ｐゴシック" panose="020B0600070205080204" pitchFamily="34" charset="-128"/>
              </a:defRPr>
            </a:lvl4pPr>
            <a:lvl5pPr marL="2054225" indent="-227013">
              <a:defRPr>
                <a:solidFill>
                  <a:schemeClr val="tx1"/>
                </a:solidFill>
                <a:latin typeface="Calibri" panose="020F0502020204030204" pitchFamily="34" charset="0"/>
                <a:ea typeface="ＭＳ Ｐゴシック" panose="020B0600070205080204" pitchFamily="34" charset="-128"/>
              </a:defRPr>
            </a:lvl5pPr>
            <a:lvl6pPr marL="25114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686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58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30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936E48A7-13B5-4783-9564-5FC272026F90}"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AFAA4A-465E-DF42-A274-31D5A88572B2}" type="slidenum">
              <a:rPr lang="en-US" smtClean="0"/>
              <a:t>11</a:t>
            </a:fld>
            <a:endParaRPr lang="en-US"/>
          </a:p>
        </p:txBody>
      </p:sp>
    </p:spTree>
    <p:extLst>
      <p:ext uri="{BB962C8B-B14F-4D97-AF65-F5344CB8AC3E}">
        <p14:creationId xmlns:p14="http://schemas.microsoft.com/office/powerpoint/2010/main" val="3274685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6A6DE50-AEBF-4032-93C0-9321890BB67C}"/>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A1DA3C66-7ABD-4435-BE35-AC51F6848E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a:extLst>
              <a:ext uri="{FF2B5EF4-FFF2-40B4-BE49-F238E27FC236}">
                <a16:creationId xmlns:a16="http://schemas.microsoft.com/office/drawing/2014/main" id="{656CE561-3A78-4AAF-B885-7835ABD132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1363" indent="-284163">
              <a:defRPr>
                <a:solidFill>
                  <a:schemeClr val="tx1"/>
                </a:solidFill>
                <a:latin typeface="Calibri" panose="020F0502020204030204" pitchFamily="34" charset="0"/>
                <a:ea typeface="ＭＳ Ｐゴシック" panose="020B0600070205080204" pitchFamily="34" charset="-128"/>
              </a:defRPr>
            </a:lvl2pPr>
            <a:lvl3pPr marL="1141413" indent="-227013">
              <a:defRPr>
                <a:solidFill>
                  <a:schemeClr val="tx1"/>
                </a:solidFill>
                <a:latin typeface="Calibri" panose="020F0502020204030204" pitchFamily="34" charset="0"/>
                <a:ea typeface="ＭＳ Ｐゴシック" panose="020B0600070205080204" pitchFamily="34" charset="-128"/>
              </a:defRPr>
            </a:lvl3pPr>
            <a:lvl4pPr marL="1598613" indent="-227013">
              <a:defRPr>
                <a:solidFill>
                  <a:schemeClr val="tx1"/>
                </a:solidFill>
                <a:latin typeface="Calibri" panose="020F0502020204030204" pitchFamily="34" charset="0"/>
                <a:ea typeface="ＭＳ Ｐゴシック" panose="020B0600070205080204" pitchFamily="34" charset="-128"/>
              </a:defRPr>
            </a:lvl4pPr>
            <a:lvl5pPr marL="2054225" indent="-227013">
              <a:defRPr>
                <a:solidFill>
                  <a:schemeClr val="tx1"/>
                </a:solidFill>
                <a:latin typeface="Calibri" panose="020F0502020204030204" pitchFamily="34" charset="0"/>
                <a:ea typeface="ＭＳ Ｐゴシック" panose="020B0600070205080204" pitchFamily="34" charset="-128"/>
              </a:defRPr>
            </a:lvl5pPr>
            <a:lvl6pPr marL="25114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686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58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30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0E39C5E-E130-4573-9638-AA30931449B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b="1">
                <a:cs typeface="Calibri"/>
              </a:rPr>
              <a:t>When it comes to our written policies and procedure, we are working on aligning our codes of conduct and policies to create one set of standards going forward. This change will allow us to operate more effectively and collaboratively, to align our strategic goals with a common mission, vision and values across our regional health campuses in Gainesville, Jacksonville, St. Johns and Central Florida. Ultimately, we will become one UF Health. </a:t>
            </a:r>
            <a:endParaRPr lang="en-US">
              <a:cs typeface="Calibri"/>
            </a:endParaRPr>
          </a:p>
        </p:txBody>
      </p:sp>
      <p:sp>
        <p:nvSpPr>
          <p:cNvPr id="4" name="Slide Number Placeholder 3"/>
          <p:cNvSpPr>
            <a:spLocks noGrp="1"/>
          </p:cNvSpPr>
          <p:nvPr>
            <p:ph type="sldNum" sz="quarter" idx="5"/>
          </p:nvPr>
        </p:nvSpPr>
        <p:spPr/>
        <p:txBody>
          <a:bodyPr/>
          <a:lstStyle/>
          <a:p>
            <a:pPr>
              <a:defRPr/>
            </a:pPr>
            <a:fld id="{91A6F121-62A9-411F-992B-52259E44C58B}" type="slidenum">
              <a:rPr lang="en-US" altLang="en-US"/>
              <a:pPr>
                <a:defRPr/>
              </a:pPr>
              <a:t>13</a:t>
            </a:fld>
            <a:endParaRPr lang="en-US" altLang="en-US"/>
          </a:p>
        </p:txBody>
      </p:sp>
    </p:spTree>
    <p:extLst>
      <p:ext uri="{BB962C8B-B14F-4D97-AF65-F5344CB8AC3E}">
        <p14:creationId xmlns:p14="http://schemas.microsoft.com/office/powerpoint/2010/main" val="2201165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115" indent="-285115">
              <a:spcBef>
                <a:spcPts val="0"/>
              </a:spcBef>
              <a:spcAft>
                <a:spcPts val="0"/>
              </a:spcAft>
              <a:buFont typeface="Wingdings,Sans-Serif"/>
              <a:buChar char="§"/>
            </a:pPr>
            <a:r>
              <a:rPr lang="en-US" b="1"/>
              <a:t>Provide an open door reporting system where employees feel comfortable</a:t>
            </a:r>
            <a:endParaRPr lang="en-US"/>
          </a:p>
          <a:p>
            <a:pPr marL="285115" indent="-285115">
              <a:spcBef>
                <a:spcPts val="0"/>
              </a:spcBef>
              <a:spcAft>
                <a:spcPts val="0"/>
              </a:spcAft>
              <a:buFont typeface="Wingdings,Sans-Serif"/>
              <a:buChar char="§"/>
            </a:pPr>
            <a:r>
              <a:rPr lang="en-US" b="1"/>
              <a:t>Non-retaliation and confidentiality must be key components</a:t>
            </a:r>
            <a:endParaRPr lang="en-US"/>
          </a:p>
          <a:p>
            <a:pPr marL="285115" indent="-285115">
              <a:spcBef>
                <a:spcPts val="0"/>
              </a:spcBef>
              <a:spcAft>
                <a:spcPts val="0"/>
              </a:spcAft>
              <a:buFont typeface="Wingdings,Sans-Serif"/>
              <a:buChar char="§"/>
            </a:pPr>
            <a:r>
              <a:rPr lang="en-US" b="1"/>
              <a:t>Recommend an external hotline and other forms of information exchange</a:t>
            </a:r>
            <a:endParaRPr lang="en-US"/>
          </a:p>
          <a:p>
            <a:endParaRPr lang="en-US">
              <a:cs typeface="Calibri"/>
            </a:endParaRPr>
          </a:p>
        </p:txBody>
      </p:sp>
      <p:sp>
        <p:nvSpPr>
          <p:cNvPr id="4" name="Slide Number Placeholder 3"/>
          <p:cNvSpPr>
            <a:spLocks noGrp="1"/>
          </p:cNvSpPr>
          <p:nvPr>
            <p:ph type="sldNum" sz="quarter" idx="5"/>
          </p:nvPr>
        </p:nvSpPr>
        <p:spPr/>
        <p:txBody>
          <a:bodyPr/>
          <a:lstStyle/>
          <a:p>
            <a:pPr>
              <a:defRPr/>
            </a:pPr>
            <a:fld id="{91A6F121-62A9-411F-992B-52259E44C58B}" type="slidenum">
              <a:rPr lang="en-US" altLang="en-US"/>
              <a:pPr>
                <a:defRPr/>
              </a:pPr>
              <a:t>14</a:t>
            </a:fld>
            <a:endParaRPr lang="en-US" altLang="en-US"/>
          </a:p>
        </p:txBody>
      </p:sp>
    </p:spTree>
    <p:extLst>
      <p:ext uri="{BB962C8B-B14F-4D97-AF65-F5344CB8AC3E}">
        <p14:creationId xmlns:p14="http://schemas.microsoft.com/office/powerpoint/2010/main" val="149628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A6F121-62A9-411F-992B-52259E44C58B}" type="slidenum">
              <a:rPr lang="en-US" altLang="en-US"/>
              <a:pPr>
                <a:defRPr/>
              </a:pPr>
              <a:t>15</a:t>
            </a:fld>
            <a:endParaRPr lang="en-US" altLang="en-US"/>
          </a:p>
        </p:txBody>
      </p:sp>
    </p:spTree>
    <p:extLst>
      <p:ext uri="{BB962C8B-B14F-4D97-AF65-F5344CB8AC3E}">
        <p14:creationId xmlns:p14="http://schemas.microsoft.com/office/powerpoint/2010/main" val="654330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A6F121-62A9-411F-992B-52259E44C58B}" type="slidenum">
              <a:rPr lang="en-US" altLang="en-US"/>
              <a:pPr>
                <a:defRPr/>
              </a:pPr>
              <a:t>16</a:t>
            </a:fld>
            <a:endParaRPr lang="en-US" altLang="en-US"/>
          </a:p>
        </p:txBody>
      </p:sp>
    </p:spTree>
    <p:extLst>
      <p:ext uri="{BB962C8B-B14F-4D97-AF65-F5344CB8AC3E}">
        <p14:creationId xmlns:p14="http://schemas.microsoft.com/office/powerpoint/2010/main" val="2129295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A6F121-62A9-411F-992B-52259E44C58B}" type="slidenum">
              <a:rPr lang="en-US" altLang="en-US"/>
              <a:pPr>
                <a:defRPr/>
              </a:pPr>
              <a:t>17</a:t>
            </a:fld>
            <a:endParaRPr lang="en-US" altLang="en-US"/>
          </a:p>
        </p:txBody>
      </p:sp>
    </p:spTree>
    <p:extLst>
      <p:ext uri="{BB962C8B-B14F-4D97-AF65-F5344CB8AC3E}">
        <p14:creationId xmlns:p14="http://schemas.microsoft.com/office/powerpoint/2010/main" val="1673796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82552FAC-1B0E-4969-901F-0922E0D720D9}"/>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E7B20F41-686A-4CAD-8B20-1ADF38BD81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72" name="Slide Number Placeholder 3">
            <a:extLst>
              <a:ext uri="{FF2B5EF4-FFF2-40B4-BE49-F238E27FC236}">
                <a16:creationId xmlns:a16="http://schemas.microsoft.com/office/drawing/2014/main" id="{D5CAB2E7-2A84-4661-ACD4-4A70C5EA12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1363" indent="-284163">
              <a:defRPr>
                <a:solidFill>
                  <a:schemeClr val="tx1"/>
                </a:solidFill>
                <a:latin typeface="Calibri" panose="020F0502020204030204" pitchFamily="34" charset="0"/>
                <a:ea typeface="ＭＳ Ｐゴシック" panose="020B0600070205080204" pitchFamily="34" charset="-128"/>
              </a:defRPr>
            </a:lvl2pPr>
            <a:lvl3pPr marL="1141413" indent="-227013">
              <a:defRPr>
                <a:solidFill>
                  <a:schemeClr val="tx1"/>
                </a:solidFill>
                <a:latin typeface="Calibri" panose="020F0502020204030204" pitchFamily="34" charset="0"/>
                <a:ea typeface="ＭＳ Ｐゴシック" panose="020B0600070205080204" pitchFamily="34" charset="-128"/>
              </a:defRPr>
            </a:lvl3pPr>
            <a:lvl4pPr marL="1598613" indent="-227013">
              <a:defRPr>
                <a:solidFill>
                  <a:schemeClr val="tx1"/>
                </a:solidFill>
                <a:latin typeface="Calibri" panose="020F0502020204030204" pitchFamily="34" charset="0"/>
                <a:ea typeface="ＭＳ Ｐゴシック" panose="020B0600070205080204" pitchFamily="34" charset="-128"/>
              </a:defRPr>
            </a:lvl4pPr>
            <a:lvl5pPr marL="2054225" indent="-227013">
              <a:defRPr>
                <a:solidFill>
                  <a:schemeClr val="tx1"/>
                </a:solidFill>
                <a:latin typeface="Calibri" panose="020F0502020204030204" pitchFamily="34" charset="0"/>
                <a:ea typeface="ＭＳ Ｐゴシック" panose="020B0600070205080204" pitchFamily="34" charset="-128"/>
              </a:defRPr>
            </a:lvl5pPr>
            <a:lvl6pPr marL="25114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686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58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30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73A3C52-647A-421E-9C5A-291982B3B16B}" type="slidenum">
              <a:rPr lang="en-US" altLang="en-US" smtClean="0"/>
              <a:pPr/>
              <a:t>18</a:t>
            </a:fld>
            <a:endParaRPr lang="en-US" altLang="en-US"/>
          </a:p>
        </p:txBody>
      </p:sp>
    </p:spTree>
    <p:extLst>
      <p:ext uri="{BB962C8B-B14F-4D97-AF65-F5344CB8AC3E}">
        <p14:creationId xmlns:p14="http://schemas.microsoft.com/office/powerpoint/2010/main" val="167157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A6F121-62A9-411F-992B-52259E44C58B}" type="slidenum">
              <a:rPr lang="en-US" altLang="en-US"/>
              <a:pPr>
                <a:defRPr/>
              </a:pPr>
              <a:t>2</a:t>
            </a:fld>
            <a:endParaRPr lang="en-US" altLang="en-US"/>
          </a:p>
        </p:txBody>
      </p:sp>
    </p:spTree>
    <p:extLst>
      <p:ext uri="{BB962C8B-B14F-4D97-AF65-F5344CB8AC3E}">
        <p14:creationId xmlns:p14="http://schemas.microsoft.com/office/powerpoint/2010/main" val="2671516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BA5E32-E3A9-49A1-B636-E38B846D6351}" type="slidenum">
              <a:rPr lang="en-US" smtClean="0"/>
              <a:t>3</a:t>
            </a:fld>
            <a:endParaRPr lang="en-US"/>
          </a:p>
        </p:txBody>
      </p:sp>
    </p:spTree>
    <p:extLst>
      <p:ext uri="{BB962C8B-B14F-4D97-AF65-F5344CB8AC3E}">
        <p14:creationId xmlns:p14="http://schemas.microsoft.com/office/powerpoint/2010/main" val="1366410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B32BAE4-087A-0743-B1FE-45BD90CE82C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284559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A6F121-62A9-411F-992B-52259E44C58B}" type="slidenum">
              <a:rPr lang="en-US" altLang="en-US" smtClean="0"/>
              <a:pPr>
                <a:defRPr/>
              </a:pPr>
              <a:t>5</a:t>
            </a:fld>
            <a:endParaRPr lang="en-US" altLang="en-US"/>
          </a:p>
        </p:txBody>
      </p:sp>
    </p:spTree>
    <p:extLst>
      <p:ext uri="{BB962C8B-B14F-4D97-AF65-F5344CB8AC3E}">
        <p14:creationId xmlns:p14="http://schemas.microsoft.com/office/powerpoint/2010/main" val="1013897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eriod"/>
            </a:pPr>
            <a:r>
              <a:rPr lang="en-US" sz="1400"/>
              <a:t>Joining the United States Olympic &amp; Paralympic Medical Network means we are a designated location for Team USA athletes should they need care for any reason.</a:t>
            </a:r>
          </a:p>
          <a:p>
            <a:pPr marL="234950" indent="-234950">
              <a:buAutoNum type="arabicPeriod"/>
            </a:pPr>
            <a:r>
              <a:rPr lang="en-US" sz="1400"/>
              <a:t>In August 2023, UF Health became the 9</a:t>
            </a:r>
            <a:r>
              <a:rPr lang="en-US" sz="1400" baseline="30000"/>
              <a:t>th</a:t>
            </a:r>
            <a:r>
              <a:rPr lang="en-US" sz="1400"/>
              <a:t> Health Care provider nationally and the first in the Southeast to become a and Olympic and Paralympic medical network member.  We are just one of three to be a national medical center meaning we will accept athlete patients from every state and internationally.</a:t>
            </a:r>
            <a:endParaRPr lang="en-US" sz="1400">
              <a:ea typeface="Calibri"/>
              <a:cs typeface="Calibri"/>
            </a:endParaRPr>
          </a:p>
          <a:p>
            <a:pPr marL="235572" indent="-235572">
              <a:buAutoNum type="arabicPeriod"/>
            </a:pPr>
            <a:r>
              <a:rPr lang="en-US" sz="1400"/>
              <a:t>In the first 6 months (mid-August through mid-February) we cared for 32 Team USA athletes. They had travelled to us from 14 different states and 3 foreign countries to receive care.  This included both able-bodied and para athletes who participate in a variety of summer and winter sports. The care for these athletes included physicians from 10 different medical specialties as well as medical imaging, rehab services and four who had surgery. We are receiving the highest satisfaction scores of any partner in the medical network and due to the excellent reputation at UF Health, we have had several winter sports athletes travel from Utah, Colorado and New York to receive care here in Florida despite them having access to medical network members that were closer to them. </a:t>
            </a:r>
          </a:p>
          <a:p>
            <a:pPr marL="235572" indent="-235572">
              <a:buAutoNum type="arabicPeriod"/>
            </a:pPr>
            <a:endParaRPr lang="en-US" sz="1400"/>
          </a:p>
          <a:p>
            <a:pPr marL="235572" indent="-235572">
              <a:buAutoNum type="arabicPeriod"/>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5AC33-866D-44EF-B136-712B2B081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748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t>Health care compliance can be defined as the ongoing process of meeting or exceeding the legal, ethical, and professional standards applicable to a particular health care organization or provider.</a:t>
            </a:r>
          </a:p>
          <a:p>
            <a:pPr>
              <a:spcBef>
                <a:spcPts val="0"/>
              </a:spcBef>
              <a:spcAft>
                <a:spcPts val="0"/>
              </a:spcAft>
            </a:pPr>
            <a:r>
              <a:rPr lang="en-US"/>
              <a:t>Compliance programs promote prevention, detection and resolution of instances of conduct that do not conform to federal and state law, health care program requirements, and the hospital’s ethical and business policies.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a:defRPr/>
            </a:pPr>
            <a:fld id="{91A6F121-62A9-411F-992B-52259E44C58B}" type="slidenum">
              <a:rPr lang="en-US" altLang="en-US"/>
              <a:pPr>
                <a:defRPr/>
              </a:pPr>
              <a:t>7</a:t>
            </a:fld>
            <a:endParaRPr lang="en-US" altLang="en-US"/>
          </a:p>
        </p:txBody>
      </p:sp>
    </p:spTree>
    <p:extLst>
      <p:ext uri="{BB962C8B-B14F-4D97-AF65-F5344CB8AC3E}">
        <p14:creationId xmlns:p14="http://schemas.microsoft.com/office/powerpoint/2010/main" val="2116174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1008542-609F-4DE9-AA39-0F9CCFB02B21}"/>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7721E7C-0055-46BD-9918-E9ACEE6F02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i="1" dirty="0"/>
          </a:p>
        </p:txBody>
      </p:sp>
      <p:sp>
        <p:nvSpPr>
          <p:cNvPr id="15364" name="Slide Number Placeholder 3">
            <a:extLst>
              <a:ext uri="{FF2B5EF4-FFF2-40B4-BE49-F238E27FC236}">
                <a16:creationId xmlns:a16="http://schemas.microsoft.com/office/drawing/2014/main" id="{85457787-0497-4584-A598-FB59A4ACC5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1363" indent="-284163">
              <a:defRPr>
                <a:solidFill>
                  <a:schemeClr val="tx1"/>
                </a:solidFill>
                <a:latin typeface="Calibri" panose="020F0502020204030204" pitchFamily="34" charset="0"/>
                <a:ea typeface="ＭＳ Ｐゴシック" panose="020B0600070205080204" pitchFamily="34" charset="-128"/>
              </a:defRPr>
            </a:lvl2pPr>
            <a:lvl3pPr marL="1141413" indent="-227013">
              <a:defRPr>
                <a:solidFill>
                  <a:schemeClr val="tx1"/>
                </a:solidFill>
                <a:latin typeface="Calibri" panose="020F0502020204030204" pitchFamily="34" charset="0"/>
                <a:ea typeface="ＭＳ Ｐゴシック" panose="020B0600070205080204" pitchFamily="34" charset="-128"/>
              </a:defRPr>
            </a:lvl3pPr>
            <a:lvl4pPr marL="1598613" indent="-227013">
              <a:defRPr>
                <a:solidFill>
                  <a:schemeClr val="tx1"/>
                </a:solidFill>
                <a:latin typeface="Calibri" panose="020F0502020204030204" pitchFamily="34" charset="0"/>
                <a:ea typeface="ＭＳ Ｐゴシック" panose="020B0600070205080204" pitchFamily="34" charset="-128"/>
              </a:defRPr>
            </a:lvl4pPr>
            <a:lvl5pPr marL="2054225" indent="-227013">
              <a:defRPr>
                <a:solidFill>
                  <a:schemeClr val="tx1"/>
                </a:solidFill>
                <a:latin typeface="Calibri" panose="020F0502020204030204" pitchFamily="34" charset="0"/>
                <a:ea typeface="ＭＳ Ｐゴシック" panose="020B0600070205080204" pitchFamily="34" charset="-128"/>
              </a:defRPr>
            </a:lvl5pPr>
            <a:lvl6pPr marL="25114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686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58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30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65F9E63-FE07-4A3F-BA8C-4DF2FA0E257C}"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5628D46-4A0A-4C42-864C-5487782A7500}"/>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FCF2ABBA-76FC-4682-870C-3BC8257F35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i="1"/>
          </a:p>
        </p:txBody>
      </p:sp>
      <p:sp>
        <p:nvSpPr>
          <p:cNvPr id="17412" name="Slide Number Placeholder 3">
            <a:extLst>
              <a:ext uri="{FF2B5EF4-FFF2-40B4-BE49-F238E27FC236}">
                <a16:creationId xmlns:a16="http://schemas.microsoft.com/office/drawing/2014/main" id="{AE87DC4D-40B1-4F23-A531-8BC19F8719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1363" indent="-284163">
              <a:defRPr>
                <a:solidFill>
                  <a:schemeClr val="tx1"/>
                </a:solidFill>
                <a:latin typeface="Calibri" panose="020F0502020204030204" pitchFamily="34" charset="0"/>
                <a:ea typeface="ＭＳ Ｐゴシック" panose="020B0600070205080204" pitchFamily="34" charset="-128"/>
              </a:defRPr>
            </a:lvl2pPr>
            <a:lvl3pPr marL="1141413" indent="-227013">
              <a:defRPr>
                <a:solidFill>
                  <a:schemeClr val="tx1"/>
                </a:solidFill>
                <a:latin typeface="Calibri" panose="020F0502020204030204" pitchFamily="34" charset="0"/>
                <a:ea typeface="ＭＳ Ｐゴシック" panose="020B0600070205080204" pitchFamily="34" charset="-128"/>
              </a:defRPr>
            </a:lvl3pPr>
            <a:lvl4pPr marL="1598613" indent="-227013">
              <a:defRPr>
                <a:solidFill>
                  <a:schemeClr val="tx1"/>
                </a:solidFill>
                <a:latin typeface="Calibri" panose="020F0502020204030204" pitchFamily="34" charset="0"/>
                <a:ea typeface="ＭＳ Ｐゴシック" panose="020B0600070205080204" pitchFamily="34" charset="-128"/>
              </a:defRPr>
            </a:lvl4pPr>
            <a:lvl5pPr marL="2054225" indent="-227013">
              <a:defRPr>
                <a:solidFill>
                  <a:schemeClr val="tx1"/>
                </a:solidFill>
                <a:latin typeface="Calibri" panose="020F0502020204030204" pitchFamily="34" charset="0"/>
                <a:ea typeface="ＭＳ Ｐゴシック" panose="020B0600070205080204" pitchFamily="34" charset="-128"/>
              </a:defRPr>
            </a:lvl5pPr>
            <a:lvl6pPr marL="25114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686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58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3025" indent="-227013"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971160D0-E569-4F48-B20B-AB2D9DCF5271}"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95" indent="0" algn="ctr">
              <a:buNone/>
              <a:defRPr>
                <a:solidFill>
                  <a:schemeClr val="tx1">
                    <a:tint val="75000"/>
                  </a:schemeClr>
                </a:solidFill>
              </a:defRPr>
            </a:lvl2pPr>
            <a:lvl3pPr marL="914391" indent="0" algn="ctr">
              <a:buNone/>
              <a:defRPr>
                <a:solidFill>
                  <a:schemeClr val="tx1">
                    <a:tint val="75000"/>
                  </a:schemeClr>
                </a:solidFill>
              </a:defRPr>
            </a:lvl3pPr>
            <a:lvl4pPr marL="1371586" indent="0" algn="ctr">
              <a:buNone/>
              <a:defRPr>
                <a:solidFill>
                  <a:schemeClr val="tx1">
                    <a:tint val="75000"/>
                  </a:schemeClr>
                </a:solidFill>
              </a:defRPr>
            </a:lvl4pPr>
            <a:lvl5pPr marL="1828782" indent="0" algn="ctr">
              <a:buNone/>
              <a:defRPr>
                <a:solidFill>
                  <a:schemeClr val="tx1">
                    <a:tint val="75000"/>
                  </a:schemeClr>
                </a:solidFill>
              </a:defRPr>
            </a:lvl5pPr>
            <a:lvl6pPr marL="2285977"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504879D-FD04-482D-9440-34986A1B3C87}"/>
              </a:ext>
            </a:extLst>
          </p:cNvPr>
          <p:cNvSpPr>
            <a:spLocks noGrp="1"/>
          </p:cNvSpPr>
          <p:nvPr>
            <p:ph type="dt" sz="half" idx="10"/>
          </p:nvPr>
        </p:nvSpPr>
        <p:spPr/>
        <p:txBody>
          <a:bodyPr/>
          <a:lstStyle>
            <a:lvl1pPr>
              <a:defRPr/>
            </a:lvl1pPr>
          </a:lstStyle>
          <a:p>
            <a:pPr>
              <a:defRPr/>
            </a:pPr>
            <a:fld id="{F6885EC2-90BE-4525-B0B4-72AD632775A8}" type="datetime1">
              <a:rPr lang="en-US" altLang="en-US"/>
              <a:pPr>
                <a:defRPr/>
              </a:pPr>
              <a:t>11/6/2024</a:t>
            </a:fld>
            <a:endParaRPr lang="en-US" altLang="en-US"/>
          </a:p>
        </p:txBody>
      </p:sp>
      <p:sp>
        <p:nvSpPr>
          <p:cNvPr id="5" name="Footer Placeholder 4">
            <a:extLst>
              <a:ext uri="{FF2B5EF4-FFF2-40B4-BE49-F238E27FC236}">
                <a16:creationId xmlns:a16="http://schemas.microsoft.com/office/drawing/2014/main" id="{0EE1C719-D96A-409D-A279-1603C880C6F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463DAFF-3370-4DB7-B445-8051239B5AC5}"/>
              </a:ext>
            </a:extLst>
          </p:cNvPr>
          <p:cNvSpPr>
            <a:spLocks noGrp="1"/>
          </p:cNvSpPr>
          <p:nvPr>
            <p:ph type="sldNum" sz="quarter" idx="12"/>
          </p:nvPr>
        </p:nvSpPr>
        <p:spPr/>
        <p:txBody>
          <a:bodyPr/>
          <a:lstStyle>
            <a:lvl1pPr>
              <a:defRPr/>
            </a:lvl1pPr>
          </a:lstStyle>
          <a:p>
            <a:pPr>
              <a:defRPr/>
            </a:pPr>
            <a:fld id="{19010DAF-899D-452A-8A2C-E37FB3E5FE30}" type="slidenum">
              <a:rPr lang="en-US" altLang="en-US"/>
              <a:pPr>
                <a:defRPr/>
              </a:pPr>
              <a:t>‹#›</a:t>
            </a:fld>
            <a:endParaRPr lang="en-US" altLang="en-US"/>
          </a:p>
        </p:txBody>
      </p:sp>
    </p:spTree>
    <p:extLst>
      <p:ext uri="{BB962C8B-B14F-4D97-AF65-F5344CB8AC3E}">
        <p14:creationId xmlns:p14="http://schemas.microsoft.com/office/powerpoint/2010/main" val="832584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5BB33D-5614-4A84-BDDF-3903805B0948}"/>
              </a:ext>
            </a:extLst>
          </p:cNvPr>
          <p:cNvSpPr>
            <a:spLocks noGrp="1"/>
          </p:cNvSpPr>
          <p:nvPr>
            <p:ph type="dt" sz="half" idx="10"/>
          </p:nvPr>
        </p:nvSpPr>
        <p:spPr/>
        <p:txBody>
          <a:bodyPr/>
          <a:lstStyle>
            <a:lvl1pPr>
              <a:defRPr/>
            </a:lvl1pPr>
          </a:lstStyle>
          <a:p>
            <a:pPr>
              <a:defRPr/>
            </a:pPr>
            <a:fld id="{49EA7FF3-C508-4D66-A21B-A7631DF74AC1}" type="datetime1">
              <a:rPr lang="en-US" altLang="en-US"/>
              <a:pPr>
                <a:defRPr/>
              </a:pPr>
              <a:t>11/6/2024</a:t>
            </a:fld>
            <a:endParaRPr lang="en-US" altLang="en-US"/>
          </a:p>
        </p:txBody>
      </p:sp>
      <p:sp>
        <p:nvSpPr>
          <p:cNvPr id="5" name="Footer Placeholder 4">
            <a:extLst>
              <a:ext uri="{FF2B5EF4-FFF2-40B4-BE49-F238E27FC236}">
                <a16:creationId xmlns:a16="http://schemas.microsoft.com/office/drawing/2014/main" id="{D6368F09-5EFA-492E-9A2C-1EFF7A1A785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E533131-28F2-4AA5-8ECD-28F78204BAD1}"/>
              </a:ext>
            </a:extLst>
          </p:cNvPr>
          <p:cNvSpPr>
            <a:spLocks noGrp="1"/>
          </p:cNvSpPr>
          <p:nvPr>
            <p:ph type="sldNum" sz="quarter" idx="12"/>
          </p:nvPr>
        </p:nvSpPr>
        <p:spPr/>
        <p:txBody>
          <a:bodyPr/>
          <a:lstStyle>
            <a:lvl1pPr>
              <a:defRPr/>
            </a:lvl1pPr>
          </a:lstStyle>
          <a:p>
            <a:pPr>
              <a:defRPr/>
            </a:pPr>
            <a:fld id="{E8EFDD01-F9B1-4370-9F05-9A2E5E0913D9}" type="slidenum">
              <a:rPr lang="en-US" altLang="en-US"/>
              <a:pPr>
                <a:defRPr/>
              </a:pPr>
              <a:t>‹#›</a:t>
            </a:fld>
            <a:endParaRPr lang="en-US" altLang="en-US"/>
          </a:p>
        </p:txBody>
      </p:sp>
    </p:spTree>
    <p:extLst>
      <p:ext uri="{BB962C8B-B14F-4D97-AF65-F5344CB8AC3E}">
        <p14:creationId xmlns:p14="http://schemas.microsoft.com/office/powerpoint/2010/main" val="4247162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BBA472-5BCD-4493-B331-12BA51C25123}"/>
              </a:ext>
            </a:extLst>
          </p:cNvPr>
          <p:cNvSpPr>
            <a:spLocks noGrp="1"/>
          </p:cNvSpPr>
          <p:nvPr>
            <p:ph type="dt" sz="half" idx="10"/>
          </p:nvPr>
        </p:nvSpPr>
        <p:spPr/>
        <p:txBody>
          <a:bodyPr/>
          <a:lstStyle>
            <a:lvl1pPr>
              <a:defRPr/>
            </a:lvl1pPr>
          </a:lstStyle>
          <a:p>
            <a:pPr>
              <a:defRPr/>
            </a:pPr>
            <a:fld id="{549CE960-384A-4CC8-91BD-021F19F5A59D}" type="datetime1">
              <a:rPr lang="en-US" altLang="en-US"/>
              <a:pPr>
                <a:defRPr/>
              </a:pPr>
              <a:t>11/6/2024</a:t>
            </a:fld>
            <a:endParaRPr lang="en-US" altLang="en-US"/>
          </a:p>
        </p:txBody>
      </p:sp>
      <p:sp>
        <p:nvSpPr>
          <p:cNvPr id="5" name="Footer Placeholder 4">
            <a:extLst>
              <a:ext uri="{FF2B5EF4-FFF2-40B4-BE49-F238E27FC236}">
                <a16:creationId xmlns:a16="http://schemas.microsoft.com/office/drawing/2014/main" id="{CC7A50E0-5EC4-4FBB-9296-8C4F1F40167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FEE5C9F-6B82-4B3C-8E96-EDCA7555A6BD}"/>
              </a:ext>
            </a:extLst>
          </p:cNvPr>
          <p:cNvSpPr>
            <a:spLocks noGrp="1"/>
          </p:cNvSpPr>
          <p:nvPr>
            <p:ph type="sldNum" sz="quarter" idx="12"/>
          </p:nvPr>
        </p:nvSpPr>
        <p:spPr/>
        <p:txBody>
          <a:bodyPr/>
          <a:lstStyle>
            <a:lvl1pPr>
              <a:defRPr/>
            </a:lvl1pPr>
          </a:lstStyle>
          <a:p>
            <a:pPr>
              <a:defRPr/>
            </a:pPr>
            <a:fld id="{8BDAF488-5986-49B5-A5F3-C290F8EC5DF7}" type="slidenum">
              <a:rPr lang="en-US" altLang="en-US"/>
              <a:pPr>
                <a:defRPr/>
              </a:pPr>
              <a:t>‹#›</a:t>
            </a:fld>
            <a:endParaRPr lang="en-US" altLang="en-US"/>
          </a:p>
        </p:txBody>
      </p:sp>
    </p:spTree>
    <p:extLst>
      <p:ext uri="{BB962C8B-B14F-4D97-AF65-F5344CB8AC3E}">
        <p14:creationId xmlns:p14="http://schemas.microsoft.com/office/powerpoint/2010/main" val="1306492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A8488BE-CCB3-452A-8E37-79252B9DFA6F}"/>
              </a:ext>
            </a:extLst>
          </p:cNvPr>
          <p:cNvSpPr>
            <a:spLocks noGrp="1"/>
          </p:cNvSpPr>
          <p:nvPr>
            <p:ph type="dt" sz="half" idx="10"/>
          </p:nvPr>
        </p:nvSpPr>
        <p:spPr/>
        <p:txBody>
          <a:bodyPr/>
          <a:lstStyle>
            <a:lvl1pPr>
              <a:defRPr/>
            </a:lvl1pPr>
          </a:lstStyle>
          <a:p>
            <a:pPr>
              <a:defRPr/>
            </a:pPr>
            <a:fld id="{21D56BE5-189C-4DBC-A25D-5F2C8F0216EA}" type="datetime1">
              <a:rPr lang="en-US" altLang="en-US"/>
              <a:pPr>
                <a:defRPr/>
              </a:pPr>
              <a:t>11/6/2024</a:t>
            </a:fld>
            <a:endParaRPr lang="en-US" altLang="en-US"/>
          </a:p>
        </p:txBody>
      </p:sp>
      <p:sp>
        <p:nvSpPr>
          <p:cNvPr id="4" name="Footer Placeholder 4">
            <a:extLst>
              <a:ext uri="{FF2B5EF4-FFF2-40B4-BE49-F238E27FC236}">
                <a16:creationId xmlns:a16="http://schemas.microsoft.com/office/drawing/2014/main" id="{2C6EA9A3-E5F5-49D2-A305-8F40D2A256FC}"/>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5E234089-48CC-42FF-A6FD-E28D8D62CE11}"/>
              </a:ext>
            </a:extLst>
          </p:cNvPr>
          <p:cNvSpPr>
            <a:spLocks noGrp="1"/>
          </p:cNvSpPr>
          <p:nvPr>
            <p:ph type="sldNum" sz="quarter" idx="12"/>
          </p:nvPr>
        </p:nvSpPr>
        <p:spPr/>
        <p:txBody>
          <a:bodyPr/>
          <a:lstStyle>
            <a:lvl1pPr>
              <a:defRPr/>
            </a:lvl1pPr>
          </a:lstStyle>
          <a:p>
            <a:pPr>
              <a:defRPr/>
            </a:pPr>
            <a:fld id="{68F077BD-760B-4AD3-A4E3-C9B413917B12}" type="slidenum">
              <a:rPr lang="en-US" altLang="en-US"/>
              <a:pPr>
                <a:defRPr/>
              </a:pPr>
              <a:t>‹#›</a:t>
            </a:fld>
            <a:endParaRPr lang="en-US" altLang="en-US"/>
          </a:p>
        </p:txBody>
      </p:sp>
    </p:spTree>
    <p:extLst>
      <p:ext uri="{BB962C8B-B14F-4D97-AF65-F5344CB8AC3E}">
        <p14:creationId xmlns:p14="http://schemas.microsoft.com/office/powerpoint/2010/main" val="3016516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06F8573-35CA-488E-9A3E-4C92FB18485A}"/>
              </a:ext>
            </a:extLst>
          </p:cNvPr>
          <p:cNvSpPr>
            <a:spLocks noGrp="1"/>
          </p:cNvSpPr>
          <p:nvPr>
            <p:ph type="dt" sz="half" idx="10"/>
          </p:nvPr>
        </p:nvSpPr>
        <p:spPr/>
        <p:txBody>
          <a:bodyPr/>
          <a:lstStyle>
            <a:lvl1pPr>
              <a:defRPr/>
            </a:lvl1pPr>
          </a:lstStyle>
          <a:p>
            <a:pPr>
              <a:defRPr/>
            </a:pPr>
            <a:fld id="{D0C6E8FF-5620-4CBD-9061-775FF217F126}" type="datetime1">
              <a:rPr lang="en-US" altLang="en-US"/>
              <a:pPr>
                <a:defRPr/>
              </a:pPr>
              <a:t>11/6/2024</a:t>
            </a:fld>
            <a:endParaRPr lang="en-US" altLang="en-US"/>
          </a:p>
        </p:txBody>
      </p:sp>
      <p:sp>
        <p:nvSpPr>
          <p:cNvPr id="4" name="Footer Placeholder 4">
            <a:extLst>
              <a:ext uri="{FF2B5EF4-FFF2-40B4-BE49-F238E27FC236}">
                <a16:creationId xmlns:a16="http://schemas.microsoft.com/office/drawing/2014/main" id="{0E2E9612-FDB8-450B-B4D4-FC3211A1C861}"/>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B0776115-9F6A-43E5-982D-8F5CA04A6605}"/>
              </a:ext>
            </a:extLst>
          </p:cNvPr>
          <p:cNvSpPr>
            <a:spLocks noGrp="1"/>
          </p:cNvSpPr>
          <p:nvPr>
            <p:ph type="sldNum" sz="quarter" idx="12"/>
          </p:nvPr>
        </p:nvSpPr>
        <p:spPr/>
        <p:txBody>
          <a:bodyPr/>
          <a:lstStyle>
            <a:lvl1pPr>
              <a:defRPr/>
            </a:lvl1pPr>
          </a:lstStyle>
          <a:p>
            <a:pPr>
              <a:defRPr/>
            </a:pPr>
            <a:fld id="{D6721C27-8289-4BB1-81BF-8D4A2D285D8E}" type="slidenum">
              <a:rPr lang="en-US" altLang="en-US"/>
              <a:pPr>
                <a:defRPr/>
              </a:pPr>
              <a:t>‹#›</a:t>
            </a:fld>
            <a:endParaRPr lang="en-US" altLang="en-US"/>
          </a:p>
        </p:txBody>
      </p:sp>
    </p:spTree>
    <p:extLst>
      <p:ext uri="{BB962C8B-B14F-4D97-AF65-F5344CB8AC3E}">
        <p14:creationId xmlns:p14="http://schemas.microsoft.com/office/powerpoint/2010/main" val="3221396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87C9FDD-B0C1-451C-AFBA-70B7E7583EC3}"/>
              </a:ext>
            </a:extLst>
          </p:cNvPr>
          <p:cNvSpPr>
            <a:spLocks noGrp="1"/>
          </p:cNvSpPr>
          <p:nvPr>
            <p:ph type="dt" sz="half" idx="10"/>
          </p:nvPr>
        </p:nvSpPr>
        <p:spPr/>
        <p:txBody>
          <a:bodyPr/>
          <a:lstStyle>
            <a:lvl1pPr>
              <a:defRPr/>
            </a:lvl1pPr>
          </a:lstStyle>
          <a:p>
            <a:pPr>
              <a:defRPr/>
            </a:pPr>
            <a:fld id="{3362C16C-2C29-49DE-A915-CA85CB479380}" type="datetime1">
              <a:rPr lang="en-US" altLang="en-US"/>
              <a:pPr>
                <a:defRPr/>
              </a:pPr>
              <a:t>11/6/2024</a:t>
            </a:fld>
            <a:endParaRPr lang="en-US" altLang="en-US"/>
          </a:p>
        </p:txBody>
      </p:sp>
      <p:sp>
        <p:nvSpPr>
          <p:cNvPr id="4" name="Footer Placeholder 4">
            <a:extLst>
              <a:ext uri="{FF2B5EF4-FFF2-40B4-BE49-F238E27FC236}">
                <a16:creationId xmlns:a16="http://schemas.microsoft.com/office/drawing/2014/main" id="{CC715B6C-07E7-4841-B95D-09CF6A485566}"/>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84565C87-0BE1-4004-9B4D-A497F9EC3761}"/>
              </a:ext>
            </a:extLst>
          </p:cNvPr>
          <p:cNvSpPr>
            <a:spLocks noGrp="1"/>
          </p:cNvSpPr>
          <p:nvPr>
            <p:ph type="sldNum" sz="quarter" idx="12"/>
          </p:nvPr>
        </p:nvSpPr>
        <p:spPr/>
        <p:txBody>
          <a:bodyPr/>
          <a:lstStyle>
            <a:lvl1pPr>
              <a:defRPr/>
            </a:lvl1pPr>
          </a:lstStyle>
          <a:p>
            <a:pPr>
              <a:defRPr/>
            </a:pPr>
            <a:fld id="{994E13FD-DC1D-4D58-ABC1-586D6B2B4A41}" type="slidenum">
              <a:rPr lang="en-US" altLang="en-US"/>
              <a:pPr>
                <a:defRPr/>
              </a:pPr>
              <a:t>‹#›</a:t>
            </a:fld>
            <a:endParaRPr lang="en-US" altLang="en-US"/>
          </a:p>
        </p:txBody>
      </p:sp>
    </p:spTree>
    <p:extLst>
      <p:ext uri="{BB962C8B-B14F-4D97-AF65-F5344CB8AC3E}">
        <p14:creationId xmlns:p14="http://schemas.microsoft.com/office/powerpoint/2010/main" val="32560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52560DE-548E-493B-BC6C-E22710E46354}"/>
              </a:ext>
            </a:extLst>
          </p:cNvPr>
          <p:cNvSpPr>
            <a:spLocks noGrp="1"/>
          </p:cNvSpPr>
          <p:nvPr>
            <p:ph type="dt" sz="half" idx="10"/>
          </p:nvPr>
        </p:nvSpPr>
        <p:spPr/>
        <p:txBody>
          <a:bodyPr/>
          <a:lstStyle>
            <a:lvl1pPr>
              <a:defRPr/>
            </a:lvl1pPr>
          </a:lstStyle>
          <a:p>
            <a:pPr>
              <a:defRPr/>
            </a:pPr>
            <a:fld id="{ABD4260F-16E6-4F89-9CD1-F89F17245735}" type="datetime1">
              <a:rPr lang="en-US" altLang="en-US"/>
              <a:pPr>
                <a:defRPr/>
              </a:pPr>
              <a:t>11/6/2024</a:t>
            </a:fld>
            <a:endParaRPr lang="en-US" altLang="en-US"/>
          </a:p>
        </p:txBody>
      </p:sp>
      <p:sp>
        <p:nvSpPr>
          <p:cNvPr id="4" name="Footer Placeholder 4">
            <a:extLst>
              <a:ext uri="{FF2B5EF4-FFF2-40B4-BE49-F238E27FC236}">
                <a16:creationId xmlns:a16="http://schemas.microsoft.com/office/drawing/2014/main" id="{C93332C6-4AB6-486B-809C-4C23EE187C11}"/>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0DBD2600-7B55-42EF-A8E7-50C428E67699}"/>
              </a:ext>
            </a:extLst>
          </p:cNvPr>
          <p:cNvSpPr>
            <a:spLocks noGrp="1"/>
          </p:cNvSpPr>
          <p:nvPr>
            <p:ph type="sldNum" sz="quarter" idx="12"/>
          </p:nvPr>
        </p:nvSpPr>
        <p:spPr/>
        <p:txBody>
          <a:bodyPr/>
          <a:lstStyle>
            <a:lvl1pPr>
              <a:defRPr/>
            </a:lvl1pPr>
          </a:lstStyle>
          <a:p>
            <a:pPr>
              <a:defRPr/>
            </a:pPr>
            <a:fld id="{D917E2C1-065E-48CF-AA23-851B56237600}" type="slidenum">
              <a:rPr lang="en-US" altLang="en-US"/>
              <a:pPr>
                <a:defRPr/>
              </a:pPr>
              <a:t>‹#›</a:t>
            </a:fld>
            <a:endParaRPr lang="en-US" altLang="en-US"/>
          </a:p>
        </p:txBody>
      </p:sp>
    </p:spTree>
    <p:extLst>
      <p:ext uri="{BB962C8B-B14F-4D97-AF65-F5344CB8AC3E}">
        <p14:creationId xmlns:p14="http://schemas.microsoft.com/office/powerpoint/2010/main" val="234925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Text (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F5888E-C132-B44C-A45C-34803EC7F7F2}"/>
              </a:ext>
            </a:extLst>
          </p:cNvPr>
          <p:cNvSpPr/>
          <p:nvPr userDrawn="1"/>
        </p:nvSpPr>
        <p:spPr>
          <a:xfrm>
            <a:off x="0" y="0"/>
            <a:ext cx="2609851" cy="6858000"/>
          </a:xfrm>
          <a:prstGeom prst="rect">
            <a:avLst/>
          </a:prstGeom>
          <a:gradFill>
            <a:gsLst>
              <a:gs pos="98000">
                <a:schemeClr val="accent1">
                  <a:tint val="100000"/>
                  <a:shade val="100000"/>
                  <a:satMod val="130000"/>
                  <a:lumMod val="53000"/>
                </a:schemeClr>
              </a:gs>
              <a:gs pos="0">
                <a:srgbClr val="005496">
                  <a:lumMod val="98000"/>
                  <a:lumOff val="2000"/>
                </a:srgbClr>
              </a:gs>
            </a:gsLst>
            <a:lin ang="21594000" scaled="0"/>
          </a:gradFill>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altLang="en-US">
              <a:solidFill>
                <a:srgbClr val="FFFFFF"/>
              </a:solidFill>
            </a:endParaRPr>
          </a:p>
        </p:txBody>
      </p:sp>
      <p:pic>
        <p:nvPicPr>
          <p:cNvPr id="5" name="Picture 8">
            <a:extLst>
              <a:ext uri="{FF2B5EF4-FFF2-40B4-BE49-F238E27FC236}">
                <a16:creationId xmlns:a16="http://schemas.microsoft.com/office/drawing/2014/main" id="{7580523C-C474-5B42-B514-E0972EE98CA2}"/>
              </a:ext>
            </a:extLst>
          </p:cNvPr>
          <p:cNvPicPr>
            <a:picLocks noChangeAspect="1"/>
          </p:cNvPicPr>
          <p:nvPr userDrawn="1"/>
        </p:nvPicPr>
        <p:blipFill>
          <a:blip r:embed="rId2">
            <a:extLst>
              <a:ext uri="{28A0092B-C50C-407E-A947-70E740481C1C}">
                <a14:useLocalDpi xmlns:a14="http://schemas.microsoft.com/office/drawing/2010/main" val="0"/>
              </a:ext>
            </a:extLst>
          </a:blip>
          <a:srcRect l="65286"/>
          <a:stretch>
            <a:fillRect/>
          </a:stretch>
        </p:blipFill>
        <p:spPr bwMode="auto">
          <a:xfrm>
            <a:off x="0" y="-508000"/>
            <a:ext cx="2717800" cy="331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3483" y="646149"/>
            <a:ext cx="8310316" cy="1325033"/>
          </a:xfrm>
        </p:spPr>
        <p:txBody>
          <a:bodyPr/>
          <a:lstStyle>
            <a:lvl1pPr algn="l">
              <a:defRPr/>
            </a:lvl1pPr>
          </a:lstStyle>
          <a:p>
            <a:r>
              <a:rPr lang="en-US"/>
              <a:t>Click to edit Master title style</a:t>
            </a:r>
          </a:p>
        </p:txBody>
      </p:sp>
      <p:sp>
        <p:nvSpPr>
          <p:cNvPr id="10" name="Text Placeholder 9"/>
          <p:cNvSpPr>
            <a:spLocks noGrp="1"/>
          </p:cNvSpPr>
          <p:nvPr>
            <p:ph type="body" sz="quarter" idx="10"/>
          </p:nvPr>
        </p:nvSpPr>
        <p:spPr>
          <a:xfrm>
            <a:off x="3043768" y="2076451"/>
            <a:ext cx="8310033" cy="4197349"/>
          </a:xfrm>
        </p:spPr>
        <p:txBody>
          <a:bodyPr/>
          <a:lstStyle/>
          <a:p>
            <a:pPr lvl="0"/>
            <a:r>
              <a:rPr lang="en-US"/>
              <a:t>Click to edit Master text styles</a:t>
            </a:r>
          </a:p>
        </p:txBody>
      </p:sp>
    </p:spTree>
    <p:extLst>
      <p:ext uri="{BB962C8B-B14F-4D97-AF65-F5344CB8AC3E}">
        <p14:creationId xmlns:p14="http://schemas.microsoft.com/office/powerpoint/2010/main" val="810222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1A813-9B5D-C39D-19C5-E69B3114BA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7BCAC8-7CCB-29D7-0EAA-3B7E466B96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165AF8-06FB-C0E3-9F06-184D5FF9F620}"/>
              </a:ext>
            </a:extLst>
          </p:cNvPr>
          <p:cNvSpPr>
            <a:spLocks noGrp="1"/>
          </p:cNvSpPr>
          <p:nvPr>
            <p:ph type="dt" sz="half" idx="10"/>
          </p:nvPr>
        </p:nvSpPr>
        <p:spPr/>
        <p:txBody>
          <a:bodyPr/>
          <a:lstStyle/>
          <a:p>
            <a:fld id="{C80B2C00-4E16-9448-BB8D-1338CC5DF568}" type="datetimeFigureOut">
              <a:rPr lang="en-US" smtClean="0"/>
              <a:t>11/6/2024</a:t>
            </a:fld>
            <a:endParaRPr lang="en-US"/>
          </a:p>
        </p:txBody>
      </p:sp>
      <p:sp>
        <p:nvSpPr>
          <p:cNvPr id="5" name="Footer Placeholder 4">
            <a:extLst>
              <a:ext uri="{FF2B5EF4-FFF2-40B4-BE49-F238E27FC236}">
                <a16:creationId xmlns:a16="http://schemas.microsoft.com/office/drawing/2014/main" id="{8A269E76-3B66-867F-2BCE-091F95CEF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BCFD1-5096-546F-F30F-FAAD7938BBD4}"/>
              </a:ext>
            </a:extLst>
          </p:cNvPr>
          <p:cNvSpPr>
            <a:spLocks noGrp="1"/>
          </p:cNvSpPr>
          <p:nvPr>
            <p:ph type="sldNum" sz="quarter" idx="12"/>
          </p:nvPr>
        </p:nvSpPr>
        <p:spPr/>
        <p:txBody>
          <a:bodyPr/>
          <a:lstStyle/>
          <a:p>
            <a:fld id="{EF7ADE5E-3DF2-ED4E-95E7-D000C18766A7}" type="slidenum">
              <a:rPr lang="en-US" smtClean="0"/>
              <a:t>‹#›</a:t>
            </a:fld>
            <a:endParaRPr lang="en-US"/>
          </a:p>
        </p:txBody>
      </p:sp>
    </p:spTree>
    <p:extLst>
      <p:ext uri="{BB962C8B-B14F-4D97-AF65-F5344CB8AC3E}">
        <p14:creationId xmlns:p14="http://schemas.microsoft.com/office/powerpoint/2010/main" val="326390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AD445-6A23-4443-4FBE-4F470D66FD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927A2E-459D-4EA1-18AF-464086AD26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A6305-FE68-8761-F86A-5C2D7CA161AD}"/>
              </a:ext>
            </a:extLst>
          </p:cNvPr>
          <p:cNvSpPr>
            <a:spLocks noGrp="1"/>
          </p:cNvSpPr>
          <p:nvPr>
            <p:ph type="dt" sz="half" idx="10"/>
          </p:nvPr>
        </p:nvSpPr>
        <p:spPr/>
        <p:txBody>
          <a:bodyPr/>
          <a:lstStyle/>
          <a:p>
            <a:fld id="{C80B2C00-4E16-9448-BB8D-1338CC5DF568}" type="datetimeFigureOut">
              <a:rPr lang="en-US" smtClean="0"/>
              <a:t>11/6/2024</a:t>
            </a:fld>
            <a:endParaRPr lang="en-US"/>
          </a:p>
        </p:txBody>
      </p:sp>
      <p:sp>
        <p:nvSpPr>
          <p:cNvPr id="5" name="Footer Placeholder 4">
            <a:extLst>
              <a:ext uri="{FF2B5EF4-FFF2-40B4-BE49-F238E27FC236}">
                <a16:creationId xmlns:a16="http://schemas.microsoft.com/office/drawing/2014/main" id="{C0A20E9C-B7A7-0DBB-7625-8A3792D43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5007A-6E50-B7D8-224E-C4A14C4C4723}"/>
              </a:ext>
            </a:extLst>
          </p:cNvPr>
          <p:cNvSpPr>
            <a:spLocks noGrp="1"/>
          </p:cNvSpPr>
          <p:nvPr>
            <p:ph type="sldNum" sz="quarter" idx="12"/>
          </p:nvPr>
        </p:nvSpPr>
        <p:spPr/>
        <p:txBody>
          <a:bodyPr/>
          <a:lstStyle/>
          <a:p>
            <a:fld id="{EF7ADE5E-3DF2-ED4E-95E7-D000C18766A7}" type="slidenum">
              <a:rPr lang="en-US" smtClean="0"/>
              <a:t>‹#›</a:t>
            </a:fld>
            <a:endParaRPr lang="en-US"/>
          </a:p>
        </p:txBody>
      </p:sp>
    </p:spTree>
    <p:extLst>
      <p:ext uri="{BB962C8B-B14F-4D97-AF65-F5344CB8AC3E}">
        <p14:creationId xmlns:p14="http://schemas.microsoft.com/office/powerpoint/2010/main" val="119519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1379-75F6-B021-B941-8BAED0D497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885F4A-B051-1870-B746-3826D3C071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099ADB-1D99-9E2F-C00C-DD979777B928}"/>
              </a:ext>
            </a:extLst>
          </p:cNvPr>
          <p:cNvSpPr>
            <a:spLocks noGrp="1"/>
          </p:cNvSpPr>
          <p:nvPr>
            <p:ph type="dt" sz="half" idx="10"/>
          </p:nvPr>
        </p:nvSpPr>
        <p:spPr/>
        <p:txBody>
          <a:bodyPr/>
          <a:lstStyle/>
          <a:p>
            <a:fld id="{C80B2C00-4E16-9448-BB8D-1338CC5DF568}" type="datetimeFigureOut">
              <a:rPr lang="en-US" smtClean="0"/>
              <a:t>11/6/2024</a:t>
            </a:fld>
            <a:endParaRPr lang="en-US"/>
          </a:p>
        </p:txBody>
      </p:sp>
      <p:sp>
        <p:nvSpPr>
          <p:cNvPr id="5" name="Footer Placeholder 4">
            <a:extLst>
              <a:ext uri="{FF2B5EF4-FFF2-40B4-BE49-F238E27FC236}">
                <a16:creationId xmlns:a16="http://schemas.microsoft.com/office/drawing/2014/main" id="{96A2F7EC-5937-4191-65D4-40AEF3AB9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07B9B-95C1-34E2-75D7-B8090BA0AF13}"/>
              </a:ext>
            </a:extLst>
          </p:cNvPr>
          <p:cNvSpPr>
            <a:spLocks noGrp="1"/>
          </p:cNvSpPr>
          <p:nvPr>
            <p:ph type="sldNum" sz="quarter" idx="12"/>
          </p:nvPr>
        </p:nvSpPr>
        <p:spPr/>
        <p:txBody>
          <a:bodyPr/>
          <a:lstStyle/>
          <a:p>
            <a:fld id="{EF7ADE5E-3DF2-ED4E-95E7-D000C18766A7}" type="slidenum">
              <a:rPr lang="en-US" smtClean="0"/>
              <a:t>‹#›</a:t>
            </a:fld>
            <a:endParaRPr lang="en-US"/>
          </a:p>
        </p:txBody>
      </p:sp>
    </p:spTree>
    <p:extLst>
      <p:ext uri="{BB962C8B-B14F-4D97-AF65-F5344CB8AC3E}">
        <p14:creationId xmlns:p14="http://schemas.microsoft.com/office/powerpoint/2010/main" val="3204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3ED857-1966-4F2F-A85D-A7DC5FC8755B}"/>
              </a:ext>
            </a:extLst>
          </p:cNvPr>
          <p:cNvSpPr>
            <a:spLocks noGrp="1"/>
          </p:cNvSpPr>
          <p:nvPr>
            <p:ph type="dt" sz="half" idx="10"/>
          </p:nvPr>
        </p:nvSpPr>
        <p:spPr/>
        <p:txBody>
          <a:bodyPr/>
          <a:lstStyle>
            <a:lvl1pPr>
              <a:defRPr/>
            </a:lvl1pPr>
          </a:lstStyle>
          <a:p>
            <a:pPr>
              <a:defRPr/>
            </a:pPr>
            <a:fld id="{53A986AB-A140-4B1C-A43E-1124724E4750}" type="datetime1">
              <a:rPr lang="en-US" altLang="en-US"/>
              <a:pPr>
                <a:defRPr/>
              </a:pPr>
              <a:t>11/6/2024</a:t>
            </a:fld>
            <a:endParaRPr lang="en-US" altLang="en-US"/>
          </a:p>
        </p:txBody>
      </p:sp>
      <p:sp>
        <p:nvSpPr>
          <p:cNvPr id="5" name="Footer Placeholder 4">
            <a:extLst>
              <a:ext uri="{FF2B5EF4-FFF2-40B4-BE49-F238E27FC236}">
                <a16:creationId xmlns:a16="http://schemas.microsoft.com/office/drawing/2014/main" id="{AFF2EE39-5CDE-4C7B-ADD1-17DF7ABE7CC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7F9BE0B-CB20-4359-8209-61B26A45819D}"/>
              </a:ext>
            </a:extLst>
          </p:cNvPr>
          <p:cNvSpPr>
            <a:spLocks noGrp="1"/>
          </p:cNvSpPr>
          <p:nvPr>
            <p:ph type="sldNum" sz="quarter" idx="12"/>
          </p:nvPr>
        </p:nvSpPr>
        <p:spPr/>
        <p:txBody>
          <a:bodyPr/>
          <a:lstStyle>
            <a:lvl1pPr>
              <a:defRPr/>
            </a:lvl1pPr>
          </a:lstStyle>
          <a:p>
            <a:pPr>
              <a:defRPr/>
            </a:pPr>
            <a:fld id="{3DDC1B27-2E39-4319-A2D1-82FAFA0A3D7D}" type="slidenum">
              <a:rPr lang="en-US" altLang="en-US"/>
              <a:pPr>
                <a:defRPr/>
              </a:pPr>
              <a:t>‹#›</a:t>
            </a:fld>
            <a:endParaRPr lang="en-US" altLang="en-US"/>
          </a:p>
        </p:txBody>
      </p:sp>
    </p:spTree>
    <p:extLst>
      <p:ext uri="{BB962C8B-B14F-4D97-AF65-F5344CB8AC3E}">
        <p14:creationId xmlns:p14="http://schemas.microsoft.com/office/powerpoint/2010/main" val="3039306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8427-8C60-A290-63CA-FBC751F7B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7F315B-2E44-8E68-9D33-6187DCAB15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D311A6-0036-1CD8-C62A-3F571EDA0F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0B8398-6302-A72C-8FAB-1915B76B8D37}"/>
              </a:ext>
            </a:extLst>
          </p:cNvPr>
          <p:cNvSpPr>
            <a:spLocks noGrp="1"/>
          </p:cNvSpPr>
          <p:nvPr>
            <p:ph type="dt" sz="half" idx="10"/>
          </p:nvPr>
        </p:nvSpPr>
        <p:spPr/>
        <p:txBody>
          <a:bodyPr/>
          <a:lstStyle/>
          <a:p>
            <a:fld id="{C80B2C00-4E16-9448-BB8D-1338CC5DF568}" type="datetimeFigureOut">
              <a:rPr lang="en-US" smtClean="0"/>
              <a:t>11/6/2024</a:t>
            </a:fld>
            <a:endParaRPr lang="en-US"/>
          </a:p>
        </p:txBody>
      </p:sp>
      <p:sp>
        <p:nvSpPr>
          <p:cNvPr id="6" name="Footer Placeholder 5">
            <a:extLst>
              <a:ext uri="{FF2B5EF4-FFF2-40B4-BE49-F238E27FC236}">
                <a16:creationId xmlns:a16="http://schemas.microsoft.com/office/drawing/2014/main" id="{7ADB2BD3-2B90-A7A8-8D63-3BA038BF5D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7A6858-389E-24ED-D2DB-A6D6190516C8}"/>
              </a:ext>
            </a:extLst>
          </p:cNvPr>
          <p:cNvSpPr>
            <a:spLocks noGrp="1"/>
          </p:cNvSpPr>
          <p:nvPr>
            <p:ph type="sldNum" sz="quarter" idx="12"/>
          </p:nvPr>
        </p:nvSpPr>
        <p:spPr/>
        <p:txBody>
          <a:bodyPr/>
          <a:lstStyle/>
          <a:p>
            <a:fld id="{EF7ADE5E-3DF2-ED4E-95E7-D000C18766A7}" type="slidenum">
              <a:rPr lang="en-US" smtClean="0"/>
              <a:t>‹#›</a:t>
            </a:fld>
            <a:endParaRPr lang="en-US"/>
          </a:p>
        </p:txBody>
      </p:sp>
    </p:spTree>
    <p:extLst>
      <p:ext uri="{BB962C8B-B14F-4D97-AF65-F5344CB8AC3E}">
        <p14:creationId xmlns:p14="http://schemas.microsoft.com/office/powerpoint/2010/main" val="242188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487E-3922-5985-BDE8-A84176E9F1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77C8FF-273C-BD02-EB21-0648E664B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4842D9-1758-A879-69E9-C7C452CE96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4456C0-7A56-B686-0E78-359C43956A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3BC1C2-CD71-C0E0-6B25-B72F3C6880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BDE680-FA9C-5BE2-BE23-CB0723FF665E}"/>
              </a:ext>
            </a:extLst>
          </p:cNvPr>
          <p:cNvSpPr>
            <a:spLocks noGrp="1"/>
          </p:cNvSpPr>
          <p:nvPr>
            <p:ph type="dt" sz="half" idx="10"/>
          </p:nvPr>
        </p:nvSpPr>
        <p:spPr/>
        <p:txBody>
          <a:bodyPr/>
          <a:lstStyle/>
          <a:p>
            <a:fld id="{C80B2C00-4E16-9448-BB8D-1338CC5DF568}" type="datetimeFigureOut">
              <a:rPr lang="en-US" smtClean="0"/>
              <a:t>11/6/2024</a:t>
            </a:fld>
            <a:endParaRPr lang="en-US"/>
          </a:p>
        </p:txBody>
      </p:sp>
      <p:sp>
        <p:nvSpPr>
          <p:cNvPr id="8" name="Footer Placeholder 7">
            <a:extLst>
              <a:ext uri="{FF2B5EF4-FFF2-40B4-BE49-F238E27FC236}">
                <a16:creationId xmlns:a16="http://schemas.microsoft.com/office/drawing/2014/main" id="{B1A1AE40-02AC-C7BA-1A7D-7C495DE161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EBA211-BD67-36EB-5D36-5974CF1DDEF8}"/>
              </a:ext>
            </a:extLst>
          </p:cNvPr>
          <p:cNvSpPr>
            <a:spLocks noGrp="1"/>
          </p:cNvSpPr>
          <p:nvPr>
            <p:ph type="sldNum" sz="quarter" idx="12"/>
          </p:nvPr>
        </p:nvSpPr>
        <p:spPr/>
        <p:txBody>
          <a:bodyPr/>
          <a:lstStyle/>
          <a:p>
            <a:fld id="{EF7ADE5E-3DF2-ED4E-95E7-D000C18766A7}" type="slidenum">
              <a:rPr lang="en-US" smtClean="0"/>
              <a:t>‹#›</a:t>
            </a:fld>
            <a:endParaRPr lang="en-US"/>
          </a:p>
        </p:txBody>
      </p:sp>
    </p:spTree>
    <p:extLst>
      <p:ext uri="{BB962C8B-B14F-4D97-AF65-F5344CB8AC3E}">
        <p14:creationId xmlns:p14="http://schemas.microsoft.com/office/powerpoint/2010/main" val="340637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06CF8-FA91-BDF3-EEC4-D3E82CA057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DAB81F-18F3-0FE3-2FA9-D9FA7284596A}"/>
              </a:ext>
            </a:extLst>
          </p:cNvPr>
          <p:cNvSpPr>
            <a:spLocks noGrp="1"/>
          </p:cNvSpPr>
          <p:nvPr>
            <p:ph type="dt" sz="half" idx="10"/>
          </p:nvPr>
        </p:nvSpPr>
        <p:spPr/>
        <p:txBody>
          <a:bodyPr/>
          <a:lstStyle/>
          <a:p>
            <a:fld id="{C80B2C00-4E16-9448-BB8D-1338CC5DF568}" type="datetimeFigureOut">
              <a:rPr lang="en-US" smtClean="0"/>
              <a:t>11/6/2024</a:t>
            </a:fld>
            <a:endParaRPr lang="en-US"/>
          </a:p>
        </p:txBody>
      </p:sp>
      <p:sp>
        <p:nvSpPr>
          <p:cNvPr id="4" name="Footer Placeholder 3">
            <a:extLst>
              <a:ext uri="{FF2B5EF4-FFF2-40B4-BE49-F238E27FC236}">
                <a16:creationId xmlns:a16="http://schemas.microsoft.com/office/drawing/2014/main" id="{631074D1-A0CC-9617-78DC-339416C42D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AFBF62-C76F-C0AB-0D56-AA128F1F997C}"/>
              </a:ext>
            </a:extLst>
          </p:cNvPr>
          <p:cNvSpPr>
            <a:spLocks noGrp="1"/>
          </p:cNvSpPr>
          <p:nvPr>
            <p:ph type="sldNum" sz="quarter" idx="12"/>
          </p:nvPr>
        </p:nvSpPr>
        <p:spPr/>
        <p:txBody>
          <a:bodyPr/>
          <a:lstStyle/>
          <a:p>
            <a:fld id="{EF7ADE5E-3DF2-ED4E-95E7-D000C18766A7}" type="slidenum">
              <a:rPr lang="en-US" smtClean="0"/>
              <a:t>‹#›</a:t>
            </a:fld>
            <a:endParaRPr lang="en-US"/>
          </a:p>
        </p:txBody>
      </p:sp>
    </p:spTree>
    <p:extLst>
      <p:ext uri="{BB962C8B-B14F-4D97-AF65-F5344CB8AC3E}">
        <p14:creationId xmlns:p14="http://schemas.microsoft.com/office/powerpoint/2010/main" val="362641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1BEF17-6AFC-1CF2-53D6-ACB5363CC42E}"/>
              </a:ext>
            </a:extLst>
          </p:cNvPr>
          <p:cNvSpPr>
            <a:spLocks noGrp="1"/>
          </p:cNvSpPr>
          <p:nvPr>
            <p:ph type="dt" sz="half" idx="10"/>
          </p:nvPr>
        </p:nvSpPr>
        <p:spPr/>
        <p:txBody>
          <a:bodyPr/>
          <a:lstStyle/>
          <a:p>
            <a:fld id="{C80B2C00-4E16-9448-BB8D-1338CC5DF568}" type="datetimeFigureOut">
              <a:rPr lang="en-US" smtClean="0"/>
              <a:t>11/6/2024</a:t>
            </a:fld>
            <a:endParaRPr lang="en-US"/>
          </a:p>
        </p:txBody>
      </p:sp>
      <p:sp>
        <p:nvSpPr>
          <p:cNvPr id="3" name="Footer Placeholder 2">
            <a:extLst>
              <a:ext uri="{FF2B5EF4-FFF2-40B4-BE49-F238E27FC236}">
                <a16:creationId xmlns:a16="http://schemas.microsoft.com/office/drawing/2014/main" id="{946C0C4C-13CE-7B90-D244-9B04A5ED03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77D86C-EED7-BE7D-4A1F-4C217B3AB044}"/>
              </a:ext>
            </a:extLst>
          </p:cNvPr>
          <p:cNvSpPr>
            <a:spLocks noGrp="1"/>
          </p:cNvSpPr>
          <p:nvPr>
            <p:ph type="sldNum" sz="quarter" idx="12"/>
          </p:nvPr>
        </p:nvSpPr>
        <p:spPr/>
        <p:txBody>
          <a:bodyPr/>
          <a:lstStyle/>
          <a:p>
            <a:fld id="{EF7ADE5E-3DF2-ED4E-95E7-D000C18766A7}" type="slidenum">
              <a:rPr lang="en-US" smtClean="0"/>
              <a:t>‹#›</a:t>
            </a:fld>
            <a:endParaRPr lang="en-US"/>
          </a:p>
        </p:txBody>
      </p:sp>
    </p:spTree>
    <p:extLst>
      <p:ext uri="{BB962C8B-B14F-4D97-AF65-F5344CB8AC3E}">
        <p14:creationId xmlns:p14="http://schemas.microsoft.com/office/powerpoint/2010/main" val="246417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955B9-43C8-03FC-AE75-406C59FDD6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9930D9-4797-9990-376F-EC87E4CA3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CF8423-D11A-1778-FCD7-22DD6B105D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347D88-8787-EF10-A01F-FE65A201C775}"/>
              </a:ext>
            </a:extLst>
          </p:cNvPr>
          <p:cNvSpPr>
            <a:spLocks noGrp="1"/>
          </p:cNvSpPr>
          <p:nvPr>
            <p:ph type="dt" sz="half" idx="10"/>
          </p:nvPr>
        </p:nvSpPr>
        <p:spPr/>
        <p:txBody>
          <a:bodyPr/>
          <a:lstStyle/>
          <a:p>
            <a:fld id="{C80B2C00-4E16-9448-BB8D-1338CC5DF568}" type="datetimeFigureOut">
              <a:rPr lang="en-US" smtClean="0"/>
              <a:t>11/6/2024</a:t>
            </a:fld>
            <a:endParaRPr lang="en-US"/>
          </a:p>
        </p:txBody>
      </p:sp>
      <p:sp>
        <p:nvSpPr>
          <p:cNvPr id="6" name="Footer Placeholder 5">
            <a:extLst>
              <a:ext uri="{FF2B5EF4-FFF2-40B4-BE49-F238E27FC236}">
                <a16:creationId xmlns:a16="http://schemas.microsoft.com/office/drawing/2014/main" id="{BF77239C-51D7-D6CA-6F62-7DD4FAD65A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2ABB7-93CA-AE82-3AA7-D0A8D016A1F1}"/>
              </a:ext>
            </a:extLst>
          </p:cNvPr>
          <p:cNvSpPr>
            <a:spLocks noGrp="1"/>
          </p:cNvSpPr>
          <p:nvPr>
            <p:ph type="sldNum" sz="quarter" idx="12"/>
          </p:nvPr>
        </p:nvSpPr>
        <p:spPr/>
        <p:txBody>
          <a:bodyPr/>
          <a:lstStyle/>
          <a:p>
            <a:fld id="{EF7ADE5E-3DF2-ED4E-95E7-D000C18766A7}" type="slidenum">
              <a:rPr lang="en-US" smtClean="0"/>
              <a:t>‹#›</a:t>
            </a:fld>
            <a:endParaRPr lang="en-US"/>
          </a:p>
        </p:txBody>
      </p:sp>
    </p:spTree>
    <p:extLst>
      <p:ext uri="{BB962C8B-B14F-4D97-AF65-F5344CB8AC3E}">
        <p14:creationId xmlns:p14="http://schemas.microsoft.com/office/powerpoint/2010/main" val="255158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DA9B-83EA-98C8-A3C3-8DB28E9C76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B686BB-A27C-295E-0803-34F87B04DB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74431F-D71F-71F9-F841-D2603C0DD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11EBE9-8AA9-EA86-7452-E0B442B68848}"/>
              </a:ext>
            </a:extLst>
          </p:cNvPr>
          <p:cNvSpPr>
            <a:spLocks noGrp="1"/>
          </p:cNvSpPr>
          <p:nvPr>
            <p:ph type="dt" sz="half" idx="10"/>
          </p:nvPr>
        </p:nvSpPr>
        <p:spPr/>
        <p:txBody>
          <a:bodyPr/>
          <a:lstStyle/>
          <a:p>
            <a:fld id="{C80B2C00-4E16-9448-BB8D-1338CC5DF568}" type="datetimeFigureOut">
              <a:rPr lang="en-US" smtClean="0"/>
              <a:t>11/6/2024</a:t>
            </a:fld>
            <a:endParaRPr lang="en-US"/>
          </a:p>
        </p:txBody>
      </p:sp>
      <p:sp>
        <p:nvSpPr>
          <p:cNvPr id="6" name="Footer Placeholder 5">
            <a:extLst>
              <a:ext uri="{FF2B5EF4-FFF2-40B4-BE49-F238E27FC236}">
                <a16:creationId xmlns:a16="http://schemas.microsoft.com/office/drawing/2014/main" id="{F6AFA3F2-7193-CB28-29EE-E454DCD868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9915E6-243B-360A-2FFF-2BDB2C0A8BCD}"/>
              </a:ext>
            </a:extLst>
          </p:cNvPr>
          <p:cNvSpPr>
            <a:spLocks noGrp="1"/>
          </p:cNvSpPr>
          <p:nvPr>
            <p:ph type="sldNum" sz="quarter" idx="12"/>
          </p:nvPr>
        </p:nvSpPr>
        <p:spPr/>
        <p:txBody>
          <a:bodyPr/>
          <a:lstStyle/>
          <a:p>
            <a:fld id="{EF7ADE5E-3DF2-ED4E-95E7-D000C18766A7}" type="slidenum">
              <a:rPr lang="en-US" smtClean="0"/>
              <a:t>‹#›</a:t>
            </a:fld>
            <a:endParaRPr lang="en-US"/>
          </a:p>
        </p:txBody>
      </p:sp>
    </p:spTree>
    <p:extLst>
      <p:ext uri="{BB962C8B-B14F-4D97-AF65-F5344CB8AC3E}">
        <p14:creationId xmlns:p14="http://schemas.microsoft.com/office/powerpoint/2010/main" val="19999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E64C-B2A4-D222-ADAB-8E2FC56912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EC11F7-95B8-1C1F-AA0F-C9F60A8BB5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54FBF-EB56-50DF-27A8-F32E5004BB27}"/>
              </a:ext>
            </a:extLst>
          </p:cNvPr>
          <p:cNvSpPr>
            <a:spLocks noGrp="1"/>
          </p:cNvSpPr>
          <p:nvPr>
            <p:ph type="dt" sz="half" idx="10"/>
          </p:nvPr>
        </p:nvSpPr>
        <p:spPr/>
        <p:txBody>
          <a:bodyPr/>
          <a:lstStyle/>
          <a:p>
            <a:fld id="{C80B2C00-4E16-9448-BB8D-1338CC5DF568}" type="datetimeFigureOut">
              <a:rPr lang="en-US" smtClean="0"/>
              <a:t>11/6/2024</a:t>
            </a:fld>
            <a:endParaRPr lang="en-US"/>
          </a:p>
        </p:txBody>
      </p:sp>
      <p:sp>
        <p:nvSpPr>
          <p:cNvPr id="5" name="Footer Placeholder 4">
            <a:extLst>
              <a:ext uri="{FF2B5EF4-FFF2-40B4-BE49-F238E27FC236}">
                <a16:creationId xmlns:a16="http://schemas.microsoft.com/office/drawing/2014/main" id="{8184FE3A-0DEC-E4CE-B758-952EFD141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CB0F1-3077-10C0-40A7-AE7A6DB0B122}"/>
              </a:ext>
            </a:extLst>
          </p:cNvPr>
          <p:cNvSpPr>
            <a:spLocks noGrp="1"/>
          </p:cNvSpPr>
          <p:nvPr>
            <p:ph type="sldNum" sz="quarter" idx="12"/>
          </p:nvPr>
        </p:nvSpPr>
        <p:spPr/>
        <p:txBody>
          <a:bodyPr/>
          <a:lstStyle/>
          <a:p>
            <a:fld id="{EF7ADE5E-3DF2-ED4E-95E7-D000C18766A7}" type="slidenum">
              <a:rPr lang="en-US" smtClean="0"/>
              <a:t>‹#›</a:t>
            </a:fld>
            <a:endParaRPr lang="en-US"/>
          </a:p>
        </p:txBody>
      </p:sp>
    </p:spTree>
    <p:extLst>
      <p:ext uri="{BB962C8B-B14F-4D97-AF65-F5344CB8AC3E}">
        <p14:creationId xmlns:p14="http://schemas.microsoft.com/office/powerpoint/2010/main" val="87748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D01C2C-94C4-684B-622F-FAC835F542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819A1C-3D3B-0084-D2B1-6FBEA77E01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32D0AC-6DD2-2E09-A697-6EE898C6168A}"/>
              </a:ext>
            </a:extLst>
          </p:cNvPr>
          <p:cNvSpPr>
            <a:spLocks noGrp="1"/>
          </p:cNvSpPr>
          <p:nvPr>
            <p:ph type="dt" sz="half" idx="10"/>
          </p:nvPr>
        </p:nvSpPr>
        <p:spPr/>
        <p:txBody>
          <a:bodyPr/>
          <a:lstStyle/>
          <a:p>
            <a:fld id="{C80B2C00-4E16-9448-BB8D-1338CC5DF568}" type="datetimeFigureOut">
              <a:rPr lang="en-US" smtClean="0"/>
              <a:t>11/6/2024</a:t>
            </a:fld>
            <a:endParaRPr lang="en-US"/>
          </a:p>
        </p:txBody>
      </p:sp>
      <p:sp>
        <p:nvSpPr>
          <p:cNvPr id="5" name="Footer Placeholder 4">
            <a:extLst>
              <a:ext uri="{FF2B5EF4-FFF2-40B4-BE49-F238E27FC236}">
                <a16:creationId xmlns:a16="http://schemas.microsoft.com/office/drawing/2014/main" id="{4044B5C0-21AB-E278-0A07-527D82E8A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714A6-E7EB-B515-A56B-A98E580A2155}"/>
              </a:ext>
            </a:extLst>
          </p:cNvPr>
          <p:cNvSpPr>
            <a:spLocks noGrp="1"/>
          </p:cNvSpPr>
          <p:nvPr>
            <p:ph type="sldNum" sz="quarter" idx="12"/>
          </p:nvPr>
        </p:nvSpPr>
        <p:spPr/>
        <p:txBody>
          <a:bodyPr/>
          <a:lstStyle/>
          <a:p>
            <a:fld id="{EF7ADE5E-3DF2-ED4E-95E7-D000C18766A7}" type="slidenum">
              <a:rPr lang="en-US" smtClean="0"/>
              <a:t>‹#›</a:t>
            </a:fld>
            <a:endParaRPr lang="en-US"/>
          </a:p>
        </p:txBody>
      </p:sp>
    </p:spTree>
    <p:extLst>
      <p:ext uri="{BB962C8B-B14F-4D97-AF65-F5344CB8AC3E}">
        <p14:creationId xmlns:p14="http://schemas.microsoft.com/office/powerpoint/2010/main" val="70649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95" indent="0">
              <a:buNone/>
              <a:defRPr sz="1801">
                <a:solidFill>
                  <a:schemeClr val="tx1">
                    <a:tint val="75000"/>
                  </a:schemeClr>
                </a:solidFill>
              </a:defRPr>
            </a:lvl2pPr>
            <a:lvl3pPr marL="914391" indent="0">
              <a:buNone/>
              <a:defRPr sz="1600">
                <a:solidFill>
                  <a:schemeClr val="tx1">
                    <a:tint val="75000"/>
                  </a:schemeClr>
                </a:solidFill>
              </a:defRPr>
            </a:lvl3pPr>
            <a:lvl4pPr marL="1371586" indent="0">
              <a:buNone/>
              <a:defRPr sz="1401">
                <a:solidFill>
                  <a:schemeClr val="tx1">
                    <a:tint val="75000"/>
                  </a:schemeClr>
                </a:solidFill>
              </a:defRPr>
            </a:lvl4pPr>
            <a:lvl5pPr marL="1828782" indent="0">
              <a:buNone/>
              <a:defRPr sz="1401">
                <a:solidFill>
                  <a:schemeClr val="tx1">
                    <a:tint val="75000"/>
                  </a:schemeClr>
                </a:solidFill>
              </a:defRPr>
            </a:lvl5pPr>
            <a:lvl6pPr marL="2285977" indent="0">
              <a:buNone/>
              <a:defRPr sz="1401">
                <a:solidFill>
                  <a:schemeClr val="tx1">
                    <a:tint val="75000"/>
                  </a:schemeClr>
                </a:solidFill>
              </a:defRPr>
            </a:lvl6pPr>
            <a:lvl7pPr marL="2743173" indent="0">
              <a:buNone/>
              <a:defRPr sz="1401">
                <a:solidFill>
                  <a:schemeClr val="tx1">
                    <a:tint val="75000"/>
                  </a:schemeClr>
                </a:solidFill>
              </a:defRPr>
            </a:lvl7pPr>
            <a:lvl8pPr marL="3200368" indent="0">
              <a:buNone/>
              <a:defRPr sz="1401">
                <a:solidFill>
                  <a:schemeClr val="tx1">
                    <a:tint val="75000"/>
                  </a:schemeClr>
                </a:solidFill>
              </a:defRPr>
            </a:lvl8pPr>
            <a:lvl9pPr marL="3657563" indent="0">
              <a:buNone/>
              <a:defRPr sz="1401">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5365DE-BDAF-4BF3-9AED-8E5FA7EC8FFA}"/>
              </a:ext>
            </a:extLst>
          </p:cNvPr>
          <p:cNvSpPr>
            <a:spLocks noGrp="1"/>
          </p:cNvSpPr>
          <p:nvPr>
            <p:ph type="dt" sz="half" idx="10"/>
          </p:nvPr>
        </p:nvSpPr>
        <p:spPr/>
        <p:txBody>
          <a:bodyPr/>
          <a:lstStyle>
            <a:lvl1pPr>
              <a:defRPr/>
            </a:lvl1pPr>
          </a:lstStyle>
          <a:p>
            <a:pPr>
              <a:defRPr/>
            </a:pPr>
            <a:fld id="{9108935D-FF93-4719-8B0A-F38D59653237}" type="datetime1">
              <a:rPr lang="en-US" altLang="en-US"/>
              <a:pPr>
                <a:defRPr/>
              </a:pPr>
              <a:t>11/6/2024</a:t>
            </a:fld>
            <a:endParaRPr lang="en-US" altLang="en-US"/>
          </a:p>
        </p:txBody>
      </p:sp>
      <p:sp>
        <p:nvSpPr>
          <p:cNvPr id="5" name="Footer Placeholder 4">
            <a:extLst>
              <a:ext uri="{FF2B5EF4-FFF2-40B4-BE49-F238E27FC236}">
                <a16:creationId xmlns:a16="http://schemas.microsoft.com/office/drawing/2014/main" id="{99E3FABD-E5E8-4370-BD62-16F959EF571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F67CB3F-7DE2-4DEE-911F-5F7B96107BC2}"/>
              </a:ext>
            </a:extLst>
          </p:cNvPr>
          <p:cNvSpPr>
            <a:spLocks noGrp="1"/>
          </p:cNvSpPr>
          <p:nvPr>
            <p:ph type="sldNum" sz="quarter" idx="12"/>
          </p:nvPr>
        </p:nvSpPr>
        <p:spPr/>
        <p:txBody>
          <a:bodyPr/>
          <a:lstStyle>
            <a:lvl1pPr>
              <a:defRPr/>
            </a:lvl1pPr>
          </a:lstStyle>
          <a:p>
            <a:pPr>
              <a:defRPr/>
            </a:pPr>
            <a:fld id="{332095A7-D0E4-45C9-BFD4-F6796F34BAE5}" type="slidenum">
              <a:rPr lang="en-US" altLang="en-US"/>
              <a:pPr>
                <a:defRPr/>
              </a:pPr>
              <a:t>‹#›</a:t>
            </a:fld>
            <a:endParaRPr lang="en-US" altLang="en-US"/>
          </a:p>
        </p:txBody>
      </p:sp>
    </p:spTree>
    <p:extLst>
      <p:ext uri="{BB962C8B-B14F-4D97-AF65-F5344CB8AC3E}">
        <p14:creationId xmlns:p14="http://schemas.microsoft.com/office/powerpoint/2010/main" val="188600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F8F3217-6ACA-418C-A4CA-FD1C3F734BCC}"/>
              </a:ext>
            </a:extLst>
          </p:cNvPr>
          <p:cNvSpPr>
            <a:spLocks noGrp="1"/>
          </p:cNvSpPr>
          <p:nvPr>
            <p:ph type="dt" sz="half" idx="10"/>
          </p:nvPr>
        </p:nvSpPr>
        <p:spPr/>
        <p:txBody>
          <a:bodyPr/>
          <a:lstStyle>
            <a:lvl1pPr>
              <a:defRPr/>
            </a:lvl1pPr>
          </a:lstStyle>
          <a:p>
            <a:pPr>
              <a:defRPr/>
            </a:pPr>
            <a:fld id="{281DB155-DF05-4C06-B80C-6BD472BB8ED3}" type="datetime1">
              <a:rPr lang="en-US" altLang="en-US"/>
              <a:pPr>
                <a:defRPr/>
              </a:pPr>
              <a:t>11/6/2024</a:t>
            </a:fld>
            <a:endParaRPr lang="en-US" altLang="en-US"/>
          </a:p>
        </p:txBody>
      </p:sp>
      <p:sp>
        <p:nvSpPr>
          <p:cNvPr id="6" name="Footer Placeholder 4">
            <a:extLst>
              <a:ext uri="{FF2B5EF4-FFF2-40B4-BE49-F238E27FC236}">
                <a16:creationId xmlns:a16="http://schemas.microsoft.com/office/drawing/2014/main" id="{FA3BC475-A288-48EC-9D63-52EDAA2BF79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A7FAE987-1AB7-4E60-9DE1-04485BFFFD53}"/>
              </a:ext>
            </a:extLst>
          </p:cNvPr>
          <p:cNvSpPr>
            <a:spLocks noGrp="1"/>
          </p:cNvSpPr>
          <p:nvPr>
            <p:ph type="sldNum" sz="quarter" idx="12"/>
          </p:nvPr>
        </p:nvSpPr>
        <p:spPr/>
        <p:txBody>
          <a:bodyPr/>
          <a:lstStyle>
            <a:lvl1pPr>
              <a:defRPr/>
            </a:lvl1pPr>
          </a:lstStyle>
          <a:p>
            <a:pPr>
              <a:defRPr/>
            </a:pPr>
            <a:fld id="{5103D28B-83F6-416D-A333-82F07DB6524C}" type="slidenum">
              <a:rPr lang="en-US" altLang="en-US"/>
              <a:pPr>
                <a:defRPr/>
              </a:pPr>
              <a:t>‹#›</a:t>
            </a:fld>
            <a:endParaRPr lang="en-US" altLang="en-US"/>
          </a:p>
        </p:txBody>
      </p:sp>
    </p:spTree>
    <p:extLst>
      <p:ext uri="{BB962C8B-B14F-4D97-AF65-F5344CB8AC3E}">
        <p14:creationId xmlns:p14="http://schemas.microsoft.com/office/powerpoint/2010/main" val="3254670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95" indent="0">
              <a:buNone/>
              <a:defRPr sz="2000" b="1"/>
            </a:lvl2pPr>
            <a:lvl3pPr marL="914391" indent="0">
              <a:buNone/>
              <a:defRPr sz="1801" b="1"/>
            </a:lvl3pPr>
            <a:lvl4pPr marL="1371586" indent="0">
              <a:buNone/>
              <a:defRPr sz="1600" b="1"/>
            </a:lvl4pPr>
            <a:lvl5pPr marL="1828782" indent="0">
              <a:buNone/>
              <a:defRPr sz="1600" b="1"/>
            </a:lvl5pPr>
            <a:lvl6pPr marL="2285977"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4" cy="639762"/>
          </a:xfrm>
        </p:spPr>
        <p:txBody>
          <a:bodyPr anchor="b"/>
          <a:lstStyle>
            <a:lvl1pPr marL="0" indent="0">
              <a:buNone/>
              <a:defRPr sz="2400" b="1"/>
            </a:lvl1pPr>
            <a:lvl2pPr marL="457195" indent="0">
              <a:buNone/>
              <a:defRPr sz="2000" b="1"/>
            </a:lvl2pPr>
            <a:lvl3pPr marL="914391" indent="0">
              <a:buNone/>
              <a:defRPr sz="1801" b="1"/>
            </a:lvl3pPr>
            <a:lvl4pPr marL="1371586" indent="0">
              <a:buNone/>
              <a:defRPr sz="1600" b="1"/>
            </a:lvl4pPr>
            <a:lvl5pPr marL="1828782" indent="0">
              <a:buNone/>
              <a:defRPr sz="1600" b="1"/>
            </a:lvl5pPr>
            <a:lvl6pPr marL="2285977"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4"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99D5FBE-4465-4668-B17C-A232BF45C790}"/>
              </a:ext>
            </a:extLst>
          </p:cNvPr>
          <p:cNvSpPr>
            <a:spLocks noGrp="1"/>
          </p:cNvSpPr>
          <p:nvPr>
            <p:ph type="dt" sz="half" idx="10"/>
          </p:nvPr>
        </p:nvSpPr>
        <p:spPr/>
        <p:txBody>
          <a:bodyPr/>
          <a:lstStyle>
            <a:lvl1pPr>
              <a:defRPr/>
            </a:lvl1pPr>
          </a:lstStyle>
          <a:p>
            <a:pPr>
              <a:defRPr/>
            </a:pPr>
            <a:fld id="{2AAB6335-0BA1-49C0-AD72-AFD7551ACEE9}" type="datetime1">
              <a:rPr lang="en-US" altLang="en-US"/>
              <a:pPr>
                <a:defRPr/>
              </a:pPr>
              <a:t>11/6/2024</a:t>
            </a:fld>
            <a:endParaRPr lang="en-US" altLang="en-US"/>
          </a:p>
        </p:txBody>
      </p:sp>
      <p:sp>
        <p:nvSpPr>
          <p:cNvPr id="8" name="Footer Placeholder 4">
            <a:extLst>
              <a:ext uri="{FF2B5EF4-FFF2-40B4-BE49-F238E27FC236}">
                <a16:creationId xmlns:a16="http://schemas.microsoft.com/office/drawing/2014/main" id="{E07FA6EC-F88F-427E-863D-14CE437C0257}"/>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BB034C1E-583B-4EED-8BA4-CA655FA830C8}"/>
              </a:ext>
            </a:extLst>
          </p:cNvPr>
          <p:cNvSpPr>
            <a:spLocks noGrp="1"/>
          </p:cNvSpPr>
          <p:nvPr>
            <p:ph type="sldNum" sz="quarter" idx="12"/>
          </p:nvPr>
        </p:nvSpPr>
        <p:spPr/>
        <p:txBody>
          <a:bodyPr/>
          <a:lstStyle>
            <a:lvl1pPr>
              <a:defRPr/>
            </a:lvl1pPr>
          </a:lstStyle>
          <a:p>
            <a:pPr>
              <a:defRPr/>
            </a:pPr>
            <a:fld id="{E7ED95CB-9498-488E-9F53-2AECE2FF982F}" type="slidenum">
              <a:rPr lang="en-US" altLang="en-US"/>
              <a:pPr>
                <a:defRPr/>
              </a:pPr>
              <a:t>‹#›</a:t>
            </a:fld>
            <a:endParaRPr lang="en-US" altLang="en-US"/>
          </a:p>
        </p:txBody>
      </p:sp>
    </p:spTree>
    <p:extLst>
      <p:ext uri="{BB962C8B-B14F-4D97-AF65-F5344CB8AC3E}">
        <p14:creationId xmlns:p14="http://schemas.microsoft.com/office/powerpoint/2010/main" val="308186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B530DE9-7541-471E-9F50-564151175A1C}"/>
              </a:ext>
            </a:extLst>
          </p:cNvPr>
          <p:cNvSpPr>
            <a:spLocks noGrp="1"/>
          </p:cNvSpPr>
          <p:nvPr>
            <p:ph type="dt" sz="half" idx="10"/>
          </p:nvPr>
        </p:nvSpPr>
        <p:spPr/>
        <p:txBody>
          <a:bodyPr/>
          <a:lstStyle>
            <a:lvl1pPr>
              <a:defRPr/>
            </a:lvl1pPr>
          </a:lstStyle>
          <a:p>
            <a:pPr>
              <a:defRPr/>
            </a:pPr>
            <a:fld id="{0083E796-64BF-4A62-AAE6-CBA1D1275BE7}" type="datetime1">
              <a:rPr lang="en-US" altLang="en-US"/>
              <a:pPr>
                <a:defRPr/>
              </a:pPr>
              <a:t>11/6/2024</a:t>
            </a:fld>
            <a:endParaRPr lang="en-US" altLang="en-US"/>
          </a:p>
        </p:txBody>
      </p:sp>
      <p:sp>
        <p:nvSpPr>
          <p:cNvPr id="4" name="Footer Placeholder 4">
            <a:extLst>
              <a:ext uri="{FF2B5EF4-FFF2-40B4-BE49-F238E27FC236}">
                <a16:creationId xmlns:a16="http://schemas.microsoft.com/office/drawing/2014/main" id="{10702294-0314-410C-B26E-2035427E10E0}"/>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DE97C13F-3A84-4157-8316-ACD55F04C00B}"/>
              </a:ext>
            </a:extLst>
          </p:cNvPr>
          <p:cNvSpPr>
            <a:spLocks noGrp="1"/>
          </p:cNvSpPr>
          <p:nvPr>
            <p:ph type="sldNum" sz="quarter" idx="12"/>
          </p:nvPr>
        </p:nvSpPr>
        <p:spPr/>
        <p:txBody>
          <a:bodyPr/>
          <a:lstStyle>
            <a:lvl1pPr>
              <a:defRPr/>
            </a:lvl1pPr>
          </a:lstStyle>
          <a:p>
            <a:pPr>
              <a:defRPr/>
            </a:pPr>
            <a:fld id="{553A1BA3-AB6B-45CA-98E0-F73DF89D2E5A}" type="slidenum">
              <a:rPr lang="en-US" altLang="en-US"/>
              <a:pPr>
                <a:defRPr/>
              </a:pPr>
              <a:t>‹#›</a:t>
            </a:fld>
            <a:endParaRPr lang="en-US" altLang="en-US"/>
          </a:p>
        </p:txBody>
      </p:sp>
    </p:spTree>
    <p:extLst>
      <p:ext uri="{BB962C8B-B14F-4D97-AF65-F5344CB8AC3E}">
        <p14:creationId xmlns:p14="http://schemas.microsoft.com/office/powerpoint/2010/main" val="381144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C62D3D4-8250-46F6-BEF4-F6D15EA8C4C8}"/>
              </a:ext>
            </a:extLst>
          </p:cNvPr>
          <p:cNvSpPr>
            <a:spLocks noGrp="1"/>
          </p:cNvSpPr>
          <p:nvPr>
            <p:ph type="dt" sz="half" idx="10"/>
          </p:nvPr>
        </p:nvSpPr>
        <p:spPr/>
        <p:txBody>
          <a:bodyPr/>
          <a:lstStyle>
            <a:lvl1pPr>
              <a:defRPr/>
            </a:lvl1pPr>
          </a:lstStyle>
          <a:p>
            <a:pPr>
              <a:defRPr/>
            </a:pPr>
            <a:fld id="{9A0B024E-27B9-451A-A1DB-035FE5D66596}" type="datetime1">
              <a:rPr lang="en-US" altLang="en-US"/>
              <a:pPr>
                <a:defRPr/>
              </a:pPr>
              <a:t>11/6/2024</a:t>
            </a:fld>
            <a:endParaRPr lang="en-US" altLang="en-US"/>
          </a:p>
        </p:txBody>
      </p:sp>
      <p:sp>
        <p:nvSpPr>
          <p:cNvPr id="3" name="Footer Placeholder 4">
            <a:extLst>
              <a:ext uri="{FF2B5EF4-FFF2-40B4-BE49-F238E27FC236}">
                <a16:creationId xmlns:a16="http://schemas.microsoft.com/office/drawing/2014/main" id="{2B0747F8-B4CB-4E81-97B8-B32C152C02AC}"/>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44A7F9DA-C248-4FA9-9D7C-BA62AF0D2DB6}"/>
              </a:ext>
            </a:extLst>
          </p:cNvPr>
          <p:cNvSpPr>
            <a:spLocks noGrp="1"/>
          </p:cNvSpPr>
          <p:nvPr>
            <p:ph type="sldNum" sz="quarter" idx="12"/>
          </p:nvPr>
        </p:nvSpPr>
        <p:spPr/>
        <p:txBody>
          <a:bodyPr/>
          <a:lstStyle>
            <a:lvl1pPr>
              <a:defRPr/>
            </a:lvl1pPr>
          </a:lstStyle>
          <a:p>
            <a:pPr>
              <a:defRPr/>
            </a:pPr>
            <a:fld id="{B90DCECA-7D2C-47D5-9D17-4FB2ED5C9A45}" type="slidenum">
              <a:rPr lang="en-US" altLang="en-US"/>
              <a:pPr>
                <a:defRPr/>
              </a:pPr>
              <a:t>‹#›</a:t>
            </a:fld>
            <a:endParaRPr lang="en-US" altLang="en-US"/>
          </a:p>
        </p:txBody>
      </p:sp>
    </p:spTree>
    <p:extLst>
      <p:ext uri="{BB962C8B-B14F-4D97-AF65-F5344CB8AC3E}">
        <p14:creationId xmlns:p14="http://schemas.microsoft.com/office/powerpoint/2010/main" val="1055086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1"/>
            </a:lvl1pPr>
            <a:lvl2pPr marL="457195" indent="0">
              <a:buNone/>
              <a:defRPr sz="1200"/>
            </a:lvl2pPr>
            <a:lvl3pPr marL="914391" indent="0">
              <a:buNone/>
              <a:defRPr sz="1001"/>
            </a:lvl3pPr>
            <a:lvl4pPr marL="1371586" indent="0">
              <a:buNone/>
              <a:defRPr sz="900"/>
            </a:lvl4pPr>
            <a:lvl5pPr marL="1828782" indent="0">
              <a:buNone/>
              <a:defRPr sz="900"/>
            </a:lvl5pPr>
            <a:lvl6pPr marL="2285977"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172A0B9-7E4C-4FF5-8144-1876CB40CE75}"/>
              </a:ext>
            </a:extLst>
          </p:cNvPr>
          <p:cNvSpPr>
            <a:spLocks noGrp="1"/>
          </p:cNvSpPr>
          <p:nvPr>
            <p:ph type="dt" sz="half" idx="10"/>
          </p:nvPr>
        </p:nvSpPr>
        <p:spPr/>
        <p:txBody>
          <a:bodyPr/>
          <a:lstStyle>
            <a:lvl1pPr>
              <a:defRPr/>
            </a:lvl1pPr>
          </a:lstStyle>
          <a:p>
            <a:pPr>
              <a:defRPr/>
            </a:pPr>
            <a:fld id="{6E47DEDF-8C12-4D33-8F56-68EAFC8237C8}" type="datetime1">
              <a:rPr lang="en-US" altLang="en-US"/>
              <a:pPr>
                <a:defRPr/>
              </a:pPr>
              <a:t>11/6/2024</a:t>
            </a:fld>
            <a:endParaRPr lang="en-US" altLang="en-US"/>
          </a:p>
        </p:txBody>
      </p:sp>
      <p:sp>
        <p:nvSpPr>
          <p:cNvPr id="6" name="Footer Placeholder 4">
            <a:extLst>
              <a:ext uri="{FF2B5EF4-FFF2-40B4-BE49-F238E27FC236}">
                <a16:creationId xmlns:a16="http://schemas.microsoft.com/office/drawing/2014/main" id="{2667DE7B-FCDF-4B61-A643-D22C888F801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A5D3D3B8-ABA4-4804-9CC4-A517273B5F3D}"/>
              </a:ext>
            </a:extLst>
          </p:cNvPr>
          <p:cNvSpPr>
            <a:spLocks noGrp="1"/>
          </p:cNvSpPr>
          <p:nvPr>
            <p:ph type="sldNum" sz="quarter" idx="12"/>
          </p:nvPr>
        </p:nvSpPr>
        <p:spPr/>
        <p:txBody>
          <a:bodyPr/>
          <a:lstStyle>
            <a:lvl1pPr>
              <a:defRPr/>
            </a:lvl1pPr>
          </a:lstStyle>
          <a:p>
            <a:pPr>
              <a:defRPr/>
            </a:pPr>
            <a:fld id="{4E892D3F-AF37-44E0-9419-076B36C55DE9}" type="slidenum">
              <a:rPr lang="en-US" altLang="en-US"/>
              <a:pPr>
                <a:defRPr/>
              </a:pPr>
              <a:t>‹#›</a:t>
            </a:fld>
            <a:endParaRPr lang="en-US" altLang="en-US"/>
          </a:p>
        </p:txBody>
      </p:sp>
    </p:spTree>
    <p:extLst>
      <p:ext uri="{BB962C8B-B14F-4D97-AF65-F5344CB8AC3E}">
        <p14:creationId xmlns:p14="http://schemas.microsoft.com/office/powerpoint/2010/main" val="3287094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95" indent="0">
              <a:buNone/>
              <a:defRPr sz="2800"/>
            </a:lvl2pPr>
            <a:lvl3pPr marL="914391" indent="0">
              <a:buNone/>
              <a:defRPr sz="2400"/>
            </a:lvl3pPr>
            <a:lvl4pPr marL="1371586" indent="0">
              <a:buNone/>
              <a:defRPr sz="2000"/>
            </a:lvl4pPr>
            <a:lvl5pPr marL="1828782" indent="0">
              <a:buNone/>
              <a:defRPr sz="2000"/>
            </a:lvl5pPr>
            <a:lvl6pPr marL="2285977" indent="0">
              <a:buNone/>
              <a:defRPr sz="2000"/>
            </a:lvl6pPr>
            <a:lvl7pPr marL="2743173" indent="0">
              <a:buNone/>
              <a:defRPr sz="2000"/>
            </a:lvl7pPr>
            <a:lvl8pPr marL="3200368" indent="0">
              <a:buNone/>
              <a:defRPr sz="2000"/>
            </a:lvl8pPr>
            <a:lvl9pPr marL="3657563"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1"/>
            </a:lvl1pPr>
            <a:lvl2pPr marL="457195" indent="0">
              <a:buNone/>
              <a:defRPr sz="1200"/>
            </a:lvl2pPr>
            <a:lvl3pPr marL="914391" indent="0">
              <a:buNone/>
              <a:defRPr sz="1001"/>
            </a:lvl3pPr>
            <a:lvl4pPr marL="1371586" indent="0">
              <a:buNone/>
              <a:defRPr sz="900"/>
            </a:lvl4pPr>
            <a:lvl5pPr marL="1828782" indent="0">
              <a:buNone/>
              <a:defRPr sz="900"/>
            </a:lvl5pPr>
            <a:lvl6pPr marL="2285977"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FDEE763-610D-4B8E-A432-8C08AE83CDB9}"/>
              </a:ext>
            </a:extLst>
          </p:cNvPr>
          <p:cNvSpPr>
            <a:spLocks noGrp="1"/>
          </p:cNvSpPr>
          <p:nvPr>
            <p:ph type="dt" sz="half" idx="10"/>
          </p:nvPr>
        </p:nvSpPr>
        <p:spPr/>
        <p:txBody>
          <a:bodyPr/>
          <a:lstStyle>
            <a:lvl1pPr>
              <a:defRPr/>
            </a:lvl1pPr>
          </a:lstStyle>
          <a:p>
            <a:pPr>
              <a:defRPr/>
            </a:pPr>
            <a:fld id="{2EFFF888-7908-425A-AD43-58C5D60C6855}" type="datetime1">
              <a:rPr lang="en-US" altLang="en-US"/>
              <a:pPr>
                <a:defRPr/>
              </a:pPr>
              <a:t>11/6/2024</a:t>
            </a:fld>
            <a:endParaRPr lang="en-US" altLang="en-US"/>
          </a:p>
        </p:txBody>
      </p:sp>
      <p:sp>
        <p:nvSpPr>
          <p:cNvPr id="6" name="Footer Placeholder 4">
            <a:extLst>
              <a:ext uri="{FF2B5EF4-FFF2-40B4-BE49-F238E27FC236}">
                <a16:creationId xmlns:a16="http://schemas.microsoft.com/office/drawing/2014/main" id="{BFA0FC78-0B62-4915-B988-D3A66701237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D2514E9-CC46-465E-9E77-D7CD4E870AE1}"/>
              </a:ext>
            </a:extLst>
          </p:cNvPr>
          <p:cNvSpPr>
            <a:spLocks noGrp="1"/>
          </p:cNvSpPr>
          <p:nvPr>
            <p:ph type="sldNum" sz="quarter" idx="12"/>
          </p:nvPr>
        </p:nvSpPr>
        <p:spPr/>
        <p:txBody>
          <a:bodyPr/>
          <a:lstStyle>
            <a:lvl1pPr>
              <a:defRPr/>
            </a:lvl1pPr>
          </a:lstStyle>
          <a:p>
            <a:pPr>
              <a:defRPr/>
            </a:pPr>
            <a:fld id="{A1E8523F-4422-4B3F-A6D7-7346622C9807}" type="slidenum">
              <a:rPr lang="en-US" altLang="en-US"/>
              <a:pPr>
                <a:defRPr/>
              </a:pPr>
              <a:t>‹#›</a:t>
            </a:fld>
            <a:endParaRPr lang="en-US" altLang="en-US"/>
          </a:p>
        </p:txBody>
      </p:sp>
    </p:spTree>
    <p:extLst>
      <p:ext uri="{BB962C8B-B14F-4D97-AF65-F5344CB8AC3E}">
        <p14:creationId xmlns:p14="http://schemas.microsoft.com/office/powerpoint/2010/main" val="787899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BB7EED6-6426-4615-A88E-8365F27695DF}"/>
              </a:ext>
            </a:extLst>
          </p:cNvPr>
          <p:cNvSpPr>
            <a:spLocks noGrp="1"/>
          </p:cNvSpPr>
          <p:nvPr>
            <p:ph type="title"/>
          </p:nvPr>
        </p:nvSpPr>
        <p:spPr bwMode="auto">
          <a:xfrm>
            <a:off x="609170" y="274638"/>
            <a:ext cx="109736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39E0C77-9909-49B3-AAD2-912356CF33E5}"/>
              </a:ext>
            </a:extLst>
          </p:cNvPr>
          <p:cNvSpPr>
            <a:spLocks noGrp="1"/>
          </p:cNvSpPr>
          <p:nvPr>
            <p:ph type="body" idx="1"/>
          </p:nvPr>
        </p:nvSpPr>
        <p:spPr bwMode="auto">
          <a:xfrm>
            <a:off x="609170" y="1600201"/>
            <a:ext cx="1097366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0002808-B113-46E7-98AE-977EA5FB16F2}"/>
              </a:ext>
            </a:extLst>
          </p:cNvPr>
          <p:cNvSpPr>
            <a:spLocks noGrp="1"/>
          </p:cNvSpPr>
          <p:nvPr>
            <p:ph type="dt" sz="half" idx="2"/>
          </p:nvPr>
        </p:nvSpPr>
        <p:spPr>
          <a:xfrm>
            <a:off x="609170" y="6356351"/>
            <a:ext cx="2844514"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84" charset="0"/>
                <a:ea typeface="ＭＳ Ｐゴシック" pitchFamily="-84" charset="-128"/>
                <a:cs typeface="+mn-cs"/>
              </a:defRPr>
            </a:lvl1pPr>
          </a:lstStyle>
          <a:p>
            <a:pPr>
              <a:defRPr/>
            </a:pPr>
            <a:fld id="{3C6AD442-D439-464D-8C7C-71C5DB607ADB}" type="datetime1">
              <a:rPr lang="en-US" altLang="en-US"/>
              <a:pPr>
                <a:defRPr/>
              </a:pPr>
              <a:t>11/6/2024</a:t>
            </a:fld>
            <a:endParaRPr lang="en-US" altLang="en-US"/>
          </a:p>
        </p:txBody>
      </p:sp>
      <p:sp>
        <p:nvSpPr>
          <p:cNvPr id="5" name="Footer Placeholder 4">
            <a:extLst>
              <a:ext uri="{FF2B5EF4-FFF2-40B4-BE49-F238E27FC236}">
                <a16:creationId xmlns:a16="http://schemas.microsoft.com/office/drawing/2014/main" id="{6228FE06-A0CC-45C2-8199-79176DBD5314}"/>
              </a:ext>
            </a:extLst>
          </p:cNvPr>
          <p:cNvSpPr>
            <a:spLocks noGrp="1"/>
          </p:cNvSpPr>
          <p:nvPr>
            <p:ph type="ftr" sz="quarter" idx="3"/>
          </p:nvPr>
        </p:nvSpPr>
        <p:spPr>
          <a:xfrm>
            <a:off x="4166103" y="6356351"/>
            <a:ext cx="3859795"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84" charset="0"/>
                <a:ea typeface="ＭＳ Ｐゴシック" pitchFamily="-84" charset="-128"/>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19CE07A5-1A0D-4A44-9D72-1AEE508CD79A}"/>
              </a:ext>
            </a:extLst>
          </p:cNvPr>
          <p:cNvSpPr>
            <a:spLocks noGrp="1"/>
          </p:cNvSpPr>
          <p:nvPr>
            <p:ph type="sldNum" sz="quarter" idx="4"/>
          </p:nvPr>
        </p:nvSpPr>
        <p:spPr>
          <a:xfrm>
            <a:off x="8738316" y="6356351"/>
            <a:ext cx="2844514"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2EDAC50-9C10-4039-AF12-90CD9164B7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939" r:id="rId16"/>
  </p:sldLayoutIdLst>
  <p:transition spd="slow"/>
  <p:hf hdr="0" ftr="0" dt="0"/>
  <p:txStyles>
    <p:titleStyle>
      <a:lvl1pPr algn="ctr" defTabSz="456026" rtl="0" eaLnBrk="0" fontAlgn="base" hangingPunct="0">
        <a:spcBef>
          <a:spcPct val="0"/>
        </a:spcBef>
        <a:spcAft>
          <a:spcPct val="0"/>
        </a:spcAft>
        <a:defRPr sz="4336" kern="1200">
          <a:solidFill>
            <a:schemeClr val="tx1"/>
          </a:solidFill>
          <a:latin typeface="+mj-lt"/>
          <a:ea typeface="ＭＳ Ｐゴシック" pitchFamily="-84" charset="-128"/>
          <a:cs typeface="ＭＳ Ｐゴシック" pitchFamily="-84" charset="-128"/>
        </a:defRPr>
      </a:lvl1pPr>
      <a:lvl2pPr algn="ctr" defTabSz="456026" rtl="0" eaLnBrk="0" fontAlgn="base" hangingPunct="0">
        <a:spcBef>
          <a:spcPct val="0"/>
        </a:spcBef>
        <a:spcAft>
          <a:spcPct val="0"/>
        </a:spcAft>
        <a:defRPr sz="4336">
          <a:solidFill>
            <a:schemeClr val="tx1"/>
          </a:solidFill>
          <a:latin typeface="Calibri" pitchFamily="34" charset="0"/>
          <a:ea typeface="ＭＳ Ｐゴシック" pitchFamily="-84" charset="-128"/>
          <a:cs typeface="ＭＳ Ｐゴシック" pitchFamily="-84" charset="-128"/>
        </a:defRPr>
      </a:lvl2pPr>
      <a:lvl3pPr algn="ctr" defTabSz="456026" rtl="0" eaLnBrk="0" fontAlgn="base" hangingPunct="0">
        <a:spcBef>
          <a:spcPct val="0"/>
        </a:spcBef>
        <a:spcAft>
          <a:spcPct val="0"/>
        </a:spcAft>
        <a:defRPr sz="4336">
          <a:solidFill>
            <a:schemeClr val="tx1"/>
          </a:solidFill>
          <a:latin typeface="Calibri" pitchFamily="34" charset="0"/>
          <a:ea typeface="ＭＳ Ｐゴシック" pitchFamily="-84" charset="-128"/>
          <a:cs typeface="ＭＳ Ｐゴシック" pitchFamily="-84" charset="-128"/>
        </a:defRPr>
      </a:lvl3pPr>
      <a:lvl4pPr algn="ctr" defTabSz="456026" rtl="0" eaLnBrk="0" fontAlgn="base" hangingPunct="0">
        <a:spcBef>
          <a:spcPct val="0"/>
        </a:spcBef>
        <a:spcAft>
          <a:spcPct val="0"/>
        </a:spcAft>
        <a:defRPr sz="4336">
          <a:solidFill>
            <a:schemeClr val="tx1"/>
          </a:solidFill>
          <a:latin typeface="Calibri" pitchFamily="34" charset="0"/>
          <a:ea typeface="ＭＳ Ｐゴシック" pitchFamily="-84" charset="-128"/>
          <a:cs typeface="ＭＳ Ｐゴシック" pitchFamily="-84" charset="-128"/>
        </a:defRPr>
      </a:lvl4pPr>
      <a:lvl5pPr algn="ctr" defTabSz="456026" rtl="0" eaLnBrk="0" fontAlgn="base" hangingPunct="0">
        <a:spcBef>
          <a:spcPct val="0"/>
        </a:spcBef>
        <a:spcAft>
          <a:spcPct val="0"/>
        </a:spcAft>
        <a:defRPr sz="4336">
          <a:solidFill>
            <a:schemeClr val="tx1"/>
          </a:solidFill>
          <a:latin typeface="Calibri" pitchFamily="34" charset="0"/>
          <a:ea typeface="ＭＳ Ｐゴシック" pitchFamily="-84" charset="-128"/>
          <a:cs typeface="ＭＳ Ｐゴシック" pitchFamily="-84" charset="-128"/>
        </a:defRPr>
      </a:lvl5pPr>
      <a:lvl6pPr marL="457195" algn="ctr" defTabSz="457195" rtl="0" eaLnBrk="1" fontAlgn="base" hangingPunct="1">
        <a:spcBef>
          <a:spcPct val="0"/>
        </a:spcBef>
        <a:spcAft>
          <a:spcPct val="0"/>
        </a:spcAft>
        <a:defRPr sz="4400">
          <a:solidFill>
            <a:schemeClr val="tx1"/>
          </a:solidFill>
          <a:latin typeface="Calibri" pitchFamily="34" charset="0"/>
          <a:ea typeface="ＭＳ Ｐゴシック" pitchFamily="-84" charset="-128"/>
        </a:defRPr>
      </a:lvl6pPr>
      <a:lvl7pPr marL="914391" algn="ctr" defTabSz="457195" rtl="0" eaLnBrk="1" fontAlgn="base" hangingPunct="1">
        <a:spcBef>
          <a:spcPct val="0"/>
        </a:spcBef>
        <a:spcAft>
          <a:spcPct val="0"/>
        </a:spcAft>
        <a:defRPr sz="4400">
          <a:solidFill>
            <a:schemeClr val="tx1"/>
          </a:solidFill>
          <a:latin typeface="Calibri" pitchFamily="34" charset="0"/>
          <a:ea typeface="ＭＳ Ｐゴシック" pitchFamily="-84" charset="-128"/>
        </a:defRPr>
      </a:lvl7pPr>
      <a:lvl8pPr marL="1371586" algn="ctr" defTabSz="457195" rtl="0" eaLnBrk="1" fontAlgn="base" hangingPunct="1">
        <a:spcBef>
          <a:spcPct val="0"/>
        </a:spcBef>
        <a:spcAft>
          <a:spcPct val="0"/>
        </a:spcAft>
        <a:defRPr sz="4400">
          <a:solidFill>
            <a:schemeClr val="tx1"/>
          </a:solidFill>
          <a:latin typeface="Calibri" pitchFamily="34" charset="0"/>
          <a:ea typeface="ＭＳ Ｐゴシック" pitchFamily="-84" charset="-128"/>
        </a:defRPr>
      </a:lvl8pPr>
      <a:lvl9pPr marL="1828782" algn="ctr" defTabSz="457195" rtl="0" eaLnBrk="1" fontAlgn="base" hangingPunct="1">
        <a:spcBef>
          <a:spcPct val="0"/>
        </a:spcBef>
        <a:spcAft>
          <a:spcPct val="0"/>
        </a:spcAft>
        <a:defRPr sz="4400">
          <a:solidFill>
            <a:schemeClr val="tx1"/>
          </a:solidFill>
          <a:latin typeface="Calibri" pitchFamily="34" charset="0"/>
          <a:ea typeface="ＭＳ Ｐゴシック" pitchFamily="-84" charset="-128"/>
        </a:defRPr>
      </a:lvl9pPr>
    </p:titleStyle>
    <p:bodyStyle>
      <a:lvl1pPr marL="342450" indent="-342450" algn="l" defTabSz="456026" rtl="0" eaLnBrk="0" fontAlgn="base" hangingPunct="0">
        <a:spcBef>
          <a:spcPct val="20000"/>
        </a:spcBef>
        <a:spcAft>
          <a:spcPct val="0"/>
        </a:spcAft>
        <a:buFont typeface="Arial" panose="020B0604020202020204" pitchFamily="34" charset="0"/>
        <a:buChar char="•"/>
        <a:defRPr sz="3144" kern="1200">
          <a:solidFill>
            <a:schemeClr val="tx1"/>
          </a:solidFill>
          <a:latin typeface="+mn-lt"/>
          <a:ea typeface="ＭＳ Ｐゴシック" pitchFamily="-84" charset="-128"/>
          <a:cs typeface="ＭＳ Ｐゴシック" pitchFamily="-84" charset="-128"/>
        </a:defRPr>
      </a:lvl1pPr>
      <a:lvl2pPr marL="741687" indent="-285661" algn="l" defTabSz="456026" rtl="0" eaLnBrk="0" fontAlgn="base" hangingPunct="0">
        <a:spcBef>
          <a:spcPct val="20000"/>
        </a:spcBef>
        <a:spcAft>
          <a:spcPct val="0"/>
        </a:spcAft>
        <a:buFont typeface="Arial" panose="020B0604020202020204" pitchFamily="34" charset="0"/>
        <a:buChar char="–"/>
        <a:defRPr sz="2710" kern="1200">
          <a:solidFill>
            <a:schemeClr val="tx1"/>
          </a:solidFill>
          <a:latin typeface="+mn-lt"/>
          <a:ea typeface="ＭＳ Ｐゴシック" pitchFamily="-84" charset="-128"/>
          <a:cs typeface="+mn-cs"/>
        </a:defRPr>
      </a:lvl2pPr>
      <a:lvl3pPr marL="1142644" indent="-227152" algn="l" defTabSz="456026" rtl="0" eaLnBrk="0" fontAlgn="base" hangingPunct="0">
        <a:spcBef>
          <a:spcPct val="20000"/>
        </a:spcBef>
        <a:spcAft>
          <a:spcPct val="0"/>
        </a:spcAft>
        <a:buFont typeface="Arial" panose="020B0604020202020204" pitchFamily="34" charset="0"/>
        <a:buChar char="•"/>
        <a:defRPr sz="2385" kern="1200">
          <a:solidFill>
            <a:schemeClr val="tx1"/>
          </a:solidFill>
          <a:latin typeface="+mn-lt"/>
          <a:ea typeface="ＭＳ Ｐゴシック" pitchFamily="-84" charset="-128"/>
          <a:cs typeface="+mn-cs"/>
        </a:defRPr>
      </a:lvl3pPr>
      <a:lvl4pPr marL="1598670" indent="-227152" algn="l" defTabSz="456026"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pitchFamily="-84" charset="-128"/>
          <a:cs typeface="+mn-cs"/>
        </a:defRPr>
      </a:lvl4pPr>
      <a:lvl5pPr marL="2056416" indent="-227152" algn="l" defTabSz="456026"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pitchFamily="-84" charset="-128"/>
          <a:cs typeface="+mn-cs"/>
        </a:defRPr>
      </a:lvl5pPr>
      <a:lvl6pPr marL="2514575" indent="-228598" algn="l" defTabSz="457195" rtl="0" eaLnBrk="1" latinLnBrk="0" hangingPunct="1">
        <a:spcBef>
          <a:spcPct val="20000"/>
        </a:spcBef>
        <a:buFont typeface="Arial"/>
        <a:buChar char="•"/>
        <a:defRPr sz="2000" kern="1200">
          <a:solidFill>
            <a:schemeClr val="tx1"/>
          </a:solidFill>
          <a:latin typeface="+mn-lt"/>
          <a:ea typeface="+mn-ea"/>
          <a:cs typeface="+mn-cs"/>
        </a:defRPr>
      </a:lvl6pPr>
      <a:lvl7pPr marL="2971771" indent="-228598" algn="l" defTabSz="457195" rtl="0" eaLnBrk="1" latinLnBrk="0" hangingPunct="1">
        <a:spcBef>
          <a:spcPct val="20000"/>
        </a:spcBef>
        <a:buFont typeface="Arial"/>
        <a:buChar char="•"/>
        <a:defRPr sz="2000" kern="1200">
          <a:solidFill>
            <a:schemeClr val="tx1"/>
          </a:solidFill>
          <a:latin typeface="+mn-lt"/>
          <a:ea typeface="+mn-ea"/>
          <a:cs typeface="+mn-cs"/>
        </a:defRPr>
      </a:lvl7pPr>
      <a:lvl8pPr marL="3428966" indent="-228598" algn="l" defTabSz="457195" rtl="0" eaLnBrk="1" latinLnBrk="0" hangingPunct="1">
        <a:spcBef>
          <a:spcPct val="20000"/>
        </a:spcBef>
        <a:buFont typeface="Arial"/>
        <a:buChar char="•"/>
        <a:defRPr sz="2000" kern="1200">
          <a:solidFill>
            <a:schemeClr val="tx1"/>
          </a:solidFill>
          <a:latin typeface="+mn-lt"/>
          <a:ea typeface="+mn-ea"/>
          <a:cs typeface="+mn-cs"/>
        </a:defRPr>
      </a:lvl8pPr>
      <a:lvl9pPr marL="3886162" indent="-228598" algn="l" defTabSz="45719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5" rtl="0" eaLnBrk="1" latinLnBrk="0" hangingPunct="1">
        <a:defRPr sz="1801" kern="1200">
          <a:solidFill>
            <a:schemeClr val="tx1"/>
          </a:solidFill>
          <a:latin typeface="+mn-lt"/>
          <a:ea typeface="+mn-ea"/>
          <a:cs typeface="+mn-cs"/>
        </a:defRPr>
      </a:lvl1pPr>
      <a:lvl2pPr marL="457195" algn="l" defTabSz="457195" rtl="0" eaLnBrk="1" latinLnBrk="0" hangingPunct="1">
        <a:defRPr sz="1801" kern="1200">
          <a:solidFill>
            <a:schemeClr val="tx1"/>
          </a:solidFill>
          <a:latin typeface="+mn-lt"/>
          <a:ea typeface="+mn-ea"/>
          <a:cs typeface="+mn-cs"/>
        </a:defRPr>
      </a:lvl2pPr>
      <a:lvl3pPr marL="914391" algn="l" defTabSz="457195" rtl="0" eaLnBrk="1" latinLnBrk="0" hangingPunct="1">
        <a:defRPr sz="1801" kern="1200">
          <a:solidFill>
            <a:schemeClr val="tx1"/>
          </a:solidFill>
          <a:latin typeface="+mn-lt"/>
          <a:ea typeface="+mn-ea"/>
          <a:cs typeface="+mn-cs"/>
        </a:defRPr>
      </a:lvl3pPr>
      <a:lvl4pPr marL="1371586" algn="l" defTabSz="457195" rtl="0" eaLnBrk="1" latinLnBrk="0" hangingPunct="1">
        <a:defRPr sz="1801" kern="1200">
          <a:solidFill>
            <a:schemeClr val="tx1"/>
          </a:solidFill>
          <a:latin typeface="+mn-lt"/>
          <a:ea typeface="+mn-ea"/>
          <a:cs typeface="+mn-cs"/>
        </a:defRPr>
      </a:lvl4pPr>
      <a:lvl5pPr marL="1828782" algn="l" defTabSz="457195" rtl="0" eaLnBrk="1" latinLnBrk="0" hangingPunct="1">
        <a:defRPr sz="1801" kern="1200">
          <a:solidFill>
            <a:schemeClr val="tx1"/>
          </a:solidFill>
          <a:latin typeface="+mn-lt"/>
          <a:ea typeface="+mn-ea"/>
          <a:cs typeface="+mn-cs"/>
        </a:defRPr>
      </a:lvl5pPr>
      <a:lvl6pPr marL="2285977" algn="l" defTabSz="457195" rtl="0" eaLnBrk="1" latinLnBrk="0" hangingPunct="1">
        <a:defRPr sz="1801" kern="1200">
          <a:solidFill>
            <a:schemeClr val="tx1"/>
          </a:solidFill>
          <a:latin typeface="+mn-lt"/>
          <a:ea typeface="+mn-ea"/>
          <a:cs typeface="+mn-cs"/>
        </a:defRPr>
      </a:lvl6pPr>
      <a:lvl7pPr marL="2743173" algn="l" defTabSz="457195" rtl="0" eaLnBrk="1" latinLnBrk="0" hangingPunct="1">
        <a:defRPr sz="1801" kern="1200">
          <a:solidFill>
            <a:schemeClr val="tx1"/>
          </a:solidFill>
          <a:latin typeface="+mn-lt"/>
          <a:ea typeface="+mn-ea"/>
          <a:cs typeface="+mn-cs"/>
        </a:defRPr>
      </a:lvl7pPr>
      <a:lvl8pPr marL="3200368" algn="l" defTabSz="457195" rtl="0" eaLnBrk="1" latinLnBrk="0" hangingPunct="1">
        <a:defRPr sz="1801" kern="1200">
          <a:solidFill>
            <a:schemeClr val="tx1"/>
          </a:solidFill>
          <a:latin typeface="+mn-lt"/>
          <a:ea typeface="+mn-ea"/>
          <a:cs typeface="+mn-cs"/>
        </a:defRPr>
      </a:lvl8pPr>
      <a:lvl9pPr marL="3657563" algn="l" defTabSz="457195"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BF5746-9BC6-557B-25BB-A886194FF1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B421A7-E322-F392-8E57-E2469D881F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7361F-0F6B-D9AE-4E92-BB86691D30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B2C00-4E16-9448-BB8D-1338CC5DF568}" type="datetimeFigureOut">
              <a:rPr lang="en-US" smtClean="0"/>
              <a:t>11/6/2024</a:t>
            </a:fld>
            <a:endParaRPr lang="en-US"/>
          </a:p>
        </p:txBody>
      </p:sp>
      <p:sp>
        <p:nvSpPr>
          <p:cNvPr id="5" name="Footer Placeholder 4">
            <a:extLst>
              <a:ext uri="{FF2B5EF4-FFF2-40B4-BE49-F238E27FC236}">
                <a16:creationId xmlns:a16="http://schemas.microsoft.com/office/drawing/2014/main" id="{2611B8CD-8E90-F521-9A3A-14A50DAEE8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AFBD79-9D5D-21D7-89BB-56010CBF7A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ADE5E-3DF2-ED4E-95E7-D000C18766A7}" type="slidenum">
              <a:rPr lang="en-US" smtClean="0"/>
              <a:t>‹#›</a:t>
            </a:fld>
            <a:endParaRPr lang="en-US"/>
          </a:p>
        </p:txBody>
      </p:sp>
    </p:spTree>
    <p:extLst>
      <p:ext uri="{BB962C8B-B14F-4D97-AF65-F5344CB8AC3E}">
        <p14:creationId xmlns:p14="http://schemas.microsoft.com/office/powerpoint/2010/main" val="752884582"/>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0.jpeg"/></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7.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60.jpeg"/></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9.pn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18/10/relationships/comments" Target="../comments/modernComment_201_49241555.xml"/></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7.png"/><Relationship Id="rId7" Type="http://schemas.openxmlformats.org/officeDocument/2006/relationships/diagramColors" Target="../diagrams/colors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notesSlide" Target="../notesSlides/notesSlide3.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7.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notesSlide" Target="../notesSlides/notesSlide9.xml"/><Relationship Id="rId7" Type="http://schemas.openxmlformats.org/officeDocument/2006/relationships/image" Target="../media/image63.jpeg"/><Relationship Id="rId12" Type="http://schemas.openxmlformats.org/officeDocument/2006/relationships/image" Target="../media/image68.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jpeg"/><Relationship Id="rId9"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7E685473-48E5-4292-AC17-951B05C201E5}"/>
              </a:ext>
            </a:extLst>
          </p:cNvPr>
          <p:cNvSpPr txBox="1"/>
          <p:nvPr/>
        </p:nvSpPr>
        <p:spPr>
          <a:xfrm>
            <a:off x="497316" y="6116919"/>
            <a:ext cx="6134893" cy="514885"/>
          </a:xfrm>
          <a:prstGeom prst="rect">
            <a:avLst/>
          </a:prstGeom>
        </p:spPr>
        <p:txBody>
          <a:bodyPr wrap="square" lIns="0" tIns="9525" rIns="0" bIns="0" anchor="t">
            <a:spAutoFit/>
          </a:bodyPr>
          <a:lstStyle/>
          <a:p>
            <a:pPr marL="9525">
              <a:spcBef>
                <a:spcPts val="75"/>
              </a:spcBef>
              <a:defRPr/>
            </a:pPr>
            <a:r>
              <a:rPr lang="en-US" sz="1600" b="1">
                <a:solidFill>
                  <a:srgbClr val="0F5290"/>
                </a:solidFill>
                <a:latin typeface="Calibri"/>
                <a:ea typeface="ＭＳ Ｐゴシック"/>
                <a:cs typeface="Calibri"/>
              </a:rPr>
              <a:t>Robert Michalski</a:t>
            </a:r>
            <a:r>
              <a:rPr sz="1600" b="1">
                <a:solidFill>
                  <a:srgbClr val="0F5290"/>
                </a:solidFill>
                <a:latin typeface="Calibri"/>
                <a:ea typeface="ＭＳ Ｐゴシック"/>
                <a:cs typeface="Calibri"/>
              </a:rPr>
              <a:t> | </a:t>
            </a:r>
            <a:r>
              <a:rPr lang="en-US" sz="1600" b="1">
                <a:solidFill>
                  <a:srgbClr val="0F5290"/>
                </a:solidFill>
                <a:latin typeface="Calibri"/>
                <a:ea typeface="ＭＳ Ｐゴシック"/>
                <a:cs typeface="Calibri"/>
              </a:rPr>
              <a:t>VP and Chief Compliance &amp; Privacy Officer</a:t>
            </a:r>
            <a:r>
              <a:rPr sz="1600" b="1">
                <a:solidFill>
                  <a:srgbClr val="0F5290"/>
                </a:solidFill>
                <a:latin typeface="Calibri"/>
                <a:ea typeface="ＭＳ Ｐゴシック"/>
                <a:cs typeface="Calibri"/>
              </a:rPr>
              <a:t> UF Health</a:t>
            </a:r>
            <a:endParaRPr lang="en-US" sz="1600" b="1">
              <a:solidFill>
                <a:srgbClr val="0F5290"/>
              </a:solidFill>
              <a:latin typeface="Calibri"/>
              <a:ea typeface="ＭＳ Ｐゴシック"/>
              <a:cs typeface="Calibri"/>
            </a:endParaRPr>
          </a:p>
          <a:p>
            <a:pPr marL="9525">
              <a:spcBef>
                <a:spcPts val="75"/>
              </a:spcBef>
              <a:defRPr/>
            </a:pPr>
            <a:r>
              <a:rPr lang="en-US" sz="1600" b="1">
                <a:solidFill>
                  <a:srgbClr val="0F5290"/>
                </a:solidFill>
                <a:latin typeface="Calibri"/>
                <a:ea typeface="ＭＳ Ｐゴシック"/>
                <a:cs typeface="Calibri"/>
              </a:rPr>
              <a:t>UF Learn over Lunch – November 6, 2024</a:t>
            </a:r>
            <a:endParaRPr sz="1600" b="1">
              <a:solidFill>
                <a:srgbClr val="0F5290"/>
              </a:solidFill>
              <a:latin typeface="Calibri"/>
              <a:ea typeface="ＭＳ Ｐゴシック"/>
              <a:cs typeface="Calibri"/>
            </a:endParaRPr>
          </a:p>
        </p:txBody>
      </p:sp>
      <p:pic>
        <p:nvPicPr>
          <p:cNvPr id="6148" name="object 8">
            <a:extLst>
              <a:ext uri="{FF2B5EF4-FFF2-40B4-BE49-F238E27FC236}">
                <a16:creationId xmlns:a16="http://schemas.microsoft.com/office/drawing/2014/main" id="{C8F9FEA2-2961-4414-ACE8-275C66119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4" r="-84" b="7405"/>
          <a:stretch/>
        </p:blipFill>
        <p:spPr bwMode="auto">
          <a:xfrm>
            <a:off x="4930595" y="3511600"/>
            <a:ext cx="7267523" cy="166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object 9">
            <a:extLst>
              <a:ext uri="{FF2B5EF4-FFF2-40B4-BE49-F238E27FC236}">
                <a16:creationId xmlns:a16="http://schemas.microsoft.com/office/drawing/2014/main" id="{B228AF7D-9812-425E-AB91-8792DDFC14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2433" y="-591"/>
            <a:ext cx="3799566" cy="272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object 10">
            <a:extLst>
              <a:ext uri="{FF2B5EF4-FFF2-40B4-BE49-F238E27FC236}">
                <a16:creationId xmlns:a16="http://schemas.microsoft.com/office/drawing/2014/main" id="{80FB4B74-A67C-4981-836E-57774BE729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91"/>
            <a:ext cx="4926704" cy="459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object 11">
            <a:extLst>
              <a:ext uri="{FF2B5EF4-FFF2-40B4-BE49-F238E27FC236}">
                <a16:creationId xmlns:a16="http://schemas.microsoft.com/office/drawing/2014/main" id="{4494AD86-BDBC-4BA1-8A28-B007BFE4E0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2531" y="4700686"/>
            <a:ext cx="2424174" cy="48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object 12">
            <a:extLst>
              <a:ext uri="{FF2B5EF4-FFF2-40B4-BE49-F238E27FC236}">
                <a16:creationId xmlns:a16="http://schemas.microsoft.com/office/drawing/2014/main" id="{664D9DCB-8C02-4C75-AC2F-C94F857CD0AE}"/>
              </a:ext>
            </a:extLst>
          </p:cNvPr>
          <p:cNvSpPr>
            <a:spLocks/>
          </p:cNvSpPr>
          <p:nvPr/>
        </p:nvSpPr>
        <p:spPr bwMode="auto">
          <a:xfrm>
            <a:off x="1" y="4704127"/>
            <a:ext cx="2445744" cy="478388"/>
          </a:xfrm>
          <a:custGeom>
            <a:avLst/>
            <a:gdLst>
              <a:gd name="T0" fmla="*/ 1663405 w 2049780"/>
              <a:gd name="T1" fmla="*/ 0 h 375285"/>
              <a:gd name="T2" fmla="*/ 0 w 2049780"/>
              <a:gd name="T3" fmla="*/ 0 h 375285"/>
              <a:gd name="T4" fmla="*/ 0 w 2049780"/>
              <a:gd name="T5" fmla="*/ 2223971 h 375285"/>
              <a:gd name="T6" fmla="*/ 1663405 w 2049780"/>
              <a:gd name="T7" fmla="*/ 2223971 h 375285"/>
              <a:gd name="T8" fmla="*/ 1663405 w 2049780"/>
              <a:gd name="T9" fmla="*/ 0 h 375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780" h="375285">
                <a:moveTo>
                  <a:pt x="2049780" y="0"/>
                </a:moveTo>
                <a:lnTo>
                  <a:pt x="0" y="0"/>
                </a:lnTo>
                <a:lnTo>
                  <a:pt x="0" y="374904"/>
                </a:lnTo>
                <a:lnTo>
                  <a:pt x="2049780" y="374904"/>
                </a:lnTo>
                <a:lnTo>
                  <a:pt x="2049780" y="0"/>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6153" name="object 13">
            <a:extLst>
              <a:ext uri="{FF2B5EF4-FFF2-40B4-BE49-F238E27FC236}">
                <a16:creationId xmlns:a16="http://schemas.microsoft.com/office/drawing/2014/main" id="{D997828A-4F63-49F5-8837-834857A85D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482" t="-60" r="-173" b="14885"/>
          <a:stretch/>
        </p:blipFill>
        <p:spPr bwMode="auto">
          <a:xfrm>
            <a:off x="4983092" y="1529276"/>
            <a:ext cx="3317862" cy="189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object 14">
            <a:extLst>
              <a:ext uri="{FF2B5EF4-FFF2-40B4-BE49-F238E27FC236}">
                <a16:creationId xmlns:a16="http://schemas.microsoft.com/office/drawing/2014/main" id="{00D7B8F0-CF8E-4513-A7A4-D333D041666A}"/>
              </a:ext>
            </a:extLst>
          </p:cNvPr>
          <p:cNvSpPr>
            <a:spLocks/>
          </p:cNvSpPr>
          <p:nvPr/>
        </p:nvSpPr>
        <p:spPr bwMode="auto">
          <a:xfrm>
            <a:off x="7642156" y="-591"/>
            <a:ext cx="648748" cy="1440325"/>
          </a:xfrm>
          <a:custGeom>
            <a:avLst/>
            <a:gdLst>
              <a:gd name="T0" fmla="*/ 0 w 548640"/>
              <a:gd name="T1" fmla="*/ 247797 h 1571625"/>
              <a:gd name="T2" fmla="*/ 1426984 w 548640"/>
              <a:gd name="T3" fmla="*/ 247797 h 1571625"/>
              <a:gd name="T4" fmla="*/ 1426984 w 548640"/>
              <a:gd name="T5" fmla="*/ 0 h 1571625"/>
              <a:gd name="T6" fmla="*/ 0 w 548640"/>
              <a:gd name="T7" fmla="*/ 0 h 1571625"/>
              <a:gd name="T8" fmla="*/ 0 w 548640"/>
              <a:gd name="T9" fmla="*/ 247797 h 1571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8640" h="1571625">
                <a:moveTo>
                  <a:pt x="0" y="1571244"/>
                </a:moveTo>
                <a:lnTo>
                  <a:pt x="548640" y="1571244"/>
                </a:lnTo>
                <a:lnTo>
                  <a:pt x="548640" y="0"/>
                </a:lnTo>
                <a:lnTo>
                  <a:pt x="0" y="0"/>
                </a:lnTo>
                <a:lnTo>
                  <a:pt x="0" y="1571244"/>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6155" name="object 15">
            <a:extLst>
              <a:ext uri="{FF2B5EF4-FFF2-40B4-BE49-F238E27FC236}">
                <a16:creationId xmlns:a16="http://schemas.microsoft.com/office/drawing/2014/main" id="{C10A4A08-6D5C-4535-BE11-B011AC427D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92433" y="2797461"/>
            <a:ext cx="3799566" cy="64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object 16">
            <a:extLst>
              <a:ext uri="{FF2B5EF4-FFF2-40B4-BE49-F238E27FC236}">
                <a16:creationId xmlns:a16="http://schemas.microsoft.com/office/drawing/2014/main" id="{FE840EB9-D075-4851-AD7D-AC4B2893EA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923" t="-529" r="1379" b="16358"/>
          <a:stretch/>
        </p:blipFill>
        <p:spPr bwMode="auto">
          <a:xfrm>
            <a:off x="4985406" y="-591"/>
            <a:ext cx="2569654" cy="144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object 2">
            <a:extLst>
              <a:ext uri="{FF2B5EF4-FFF2-40B4-BE49-F238E27FC236}">
                <a16:creationId xmlns:a16="http://schemas.microsoft.com/office/drawing/2014/main" id="{25A9DCF8-0581-4549-B265-4E5CA3AECB7F}"/>
              </a:ext>
            </a:extLst>
          </p:cNvPr>
          <p:cNvSpPr txBox="1">
            <a:spLocks noChangeArrowheads="1"/>
          </p:cNvSpPr>
          <p:nvPr/>
        </p:nvSpPr>
        <p:spPr bwMode="auto">
          <a:xfrm>
            <a:off x="497317" y="5465834"/>
            <a:ext cx="7274869" cy="56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9525" rIns="0" bIns="0" anchor="t">
            <a:spAutoFit/>
          </a:bodyPr>
          <a:lstStyle>
            <a:lvl1pPr marL="9525">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ts val="75"/>
              </a:spcBef>
              <a:defRPr/>
            </a:pPr>
            <a:r>
              <a:rPr lang="en-US" altLang="en-US" sz="3600">
                <a:solidFill>
                  <a:srgbClr val="005D99"/>
                </a:solidFill>
                <a:latin typeface="Calibri"/>
                <a:ea typeface="ＭＳ Ｐゴシック"/>
                <a:cs typeface="Calibri"/>
              </a:rPr>
              <a:t>UF Health &amp; Health Care Compliance </a:t>
            </a:r>
            <a:endParaRPr lang="en-US" altLang="en-US" sz="3600">
              <a:solidFill>
                <a:srgbClr val="005D99"/>
              </a:solidFill>
              <a:cs typeface="Calibri" panose="020F0502020204030204" pitchFamily="34" charset="0"/>
            </a:endParaRPr>
          </a:p>
        </p:txBody>
      </p:sp>
      <p:sp>
        <p:nvSpPr>
          <p:cNvPr id="2" name="Slide Number Placeholder 1">
            <a:extLst>
              <a:ext uri="{FF2B5EF4-FFF2-40B4-BE49-F238E27FC236}">
                <a16:creationId xmlns:a16="http://schemas.microsoft.com/office/drawing/2014/main" id="{0291AD7A-B804-4A85-A326-5796275D9599}"/>
              </a:ext>
            </a:extLst>
          </p:cNvPr>
          <p:cNvSpPr>
            <a:spLocks noGrp="1"/>
          </p:cNvSpPr>
          <p:nvPr>
            <p:ph type="sldNum" sz="quarter" idx="12"/>
          </p:nvPr>
        </p:nvSpPr>
        <p:spPr/>
        <p:txBody>
          <a:bodyPr/>
          <a:lstStyle/>
          <a:p>
            <a:pPr>
              <a:defRPr/>
            </a:pPr>
            <a:fld id="{99FDDB9A-F1FC-4D36-9A6F-DC2900E4D410}" type="slidenum">
              <a:rPr lang="en-US" altLang="en-US" smtClean="0"/>
              <a:pPr>
                <a:defRPr/>
              </a:pPr>
              <a:t>1</a:t>
            </a:fld>
            <a:endParaRPr lang="en-US" altLang="en-US"/>
          </a:p>
        </p:txBody>
      </p:sp>
      <p:pic>
        <p:nvPicPr>
          <p:cNvPr id="5" name="Picture 4">
            <a:extLst>
              <a:ext uri="{FF2B5EF4-FFF2-40B4-BE49-F238E27FC236}">
                <a16:creationId xmlns:a16="http://schemas.microsoft.com/office/drawing/2014/main" id="{6DB68B47-A6E8-4633-AF83-98538F6F0754}"/>
              </a:ext>
            </a:extLst>
          </p:cNvPr>
          <p:cNvPicPr>
            <a:picLocks noChangeAspect="1"/>
          </p:cNvPicPr>
          <p:nvPr/>
        </p:nvPicPr>
        <p:blipFill>
          <a:blip r:embed="rId10"/>
          <a:stretch>
            <a:fillRect/>
          </a:stretch>
        </p:blipFill>
        <p:spPr>
          <a:xfrm>
            <a:off x="9543941" y="5886702"/>
            <a:ext cx="1742829" cy="6535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512BBFD-00A0-47D1-8F55-D5C87755997F}"/>
              </a:ext>
            </a:extLst>
          </p:cNvPr>
          <p:cNvSpPr>
            <a:spLocks noGrp="1"/>
          </p:cNvSpPr>
          <p:nvPr>
            <p:ph type="title"/>
          </p:nvPr>
        </p:nvSpPr>
        <p:spPr>
          <a:xfrm>
            <a:off x="164180" y="164629"/>
            <a:ext cx="11835673" cy="1142624"/>
          </a:xfrm>
        </p:spPr>
        <p:txBody>
          <a:bodyPr/>
          <a:lstStyle/>
          <a:p>
            <a:pPr eaLnBrk="1" hangingPunct="1"/>
            <a:r>
              <a:rPr lang="en-US" altLang="en-US" sz="3600" b="1">
                <a:solidFill>
                  <a:schemeClr val="bg1"/>
                </a:solidFill>
                <a:latin typeface="Arial"/>
                <a:ea typeface="ＭＳ Ｐゴシック"/>
                <a:cs typeface="Arial"/>
              </a:rPr>
              <a:t>Health Care Compliance Enforcement Examples</a:t>
            </a:r>
          </a:p>
        </p:txBody>
      </p:sp>
      <p:sp>
        <p:nvSpPr>
          <p:cNvPr id="13315" name="Slide Number Placeholder 2">
            <a:extLst>
              <a:ext uri="{FF2B5EF4-FFF2-40B4-BE49-F238E27FC236}">
                <a16:creationId xmlns:a16="http://schemas.microsoft.com/office/drawing/2014/main" id="{8902F522-C816-415A-B226-676D836A970F}"/>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42" indent="-285747">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2989" indent="-228598">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185" indent="-22859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380" indent="-22859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575" indent="-228598" defTabSz="45719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771" indent="-228598" defTabSz="45719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8966" indent="-228598" defTabSz="45719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162" indent="-228598" defTabSz="45719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962EE46A-6B99-4CB5-A2C3-BBB51EAFA76D}" type="slidenum">
              <a:rPr lang="en-US" altLang="en-US" sz="1200">
                <a:solidFill>
                  <a:srgbClr val="898989"/>
                </a:solidFill>
              </a:rPr>
              <a:pPr>
                <a:spcBef>
                  <a:spcPct val="0"/>
                </a:spcBef>
                <a:buFontTx/>
                <a:buNone/>
                <a:defRPr/>
              </a:pPr>
              <a:t>10</a:t>
            </a:fld>
            <a:endParaRPr lang="en-US" altLang="en-US" sz="1200">
              <a:solidFill>
                <a:srgbClr val="898989"/>
              </a:solidFill>
            </a:endParaRPr>
          </a:p>
        </p:txBody>
      </p:sp>
      <p:sp>
        <p:nvSpPr>
          <p:cNvPr id="2" name="TextBox 1">
            <a:extLst>
              <a:ext uri="{FF2B5EF4-FFF2-40B4-BE49-F238E27FC236}">
                <a16:creationId xmlns:a16="http://schemas.microsoft.com/office/drawing/2014/main" id="{E2BC7AA8-56BD-4CE2-9971-F93581807E7E}"/>
              </a:ext>
            </a:extLst>
          </p:cNvPr>
          <p:cNvSpPr txBox="1"/>
          <p:nvPr/>
        </p:nvSpPr>
        <p:spPr>
          <a:xfrm>
            <a:off x="434370" y="1829316"/>
            <a:ext cx="11321265" cy="3970318"/>
          </a:xfrm>
          <a:prstGeom prst="rect">
            <a:avLst/>
          </a:prstGeom>
          <a:noFill/>
        </p:spPr>
        <p:txBody>
          <a:bodyPr lIns="91440" tIns="45720" rIns="91440" bIns="45720" anchor="t">
            <a:spAutoFit/>
          </a:bodyPr>
          <a:lstStyle/>
          <a:p>
            <a:pPr>
              <a:defRPr/>
            </a:pPr>
            <a:endParaRPr lang="en-US">
              <a:solidFill>
                <a:srgbClr val="000000"/>
              </a:solidFill>
              <a:latin typeface="Arial"/>
              <a:ea typeface="ＭＳ Ｐゴシック"/>
              <a:cs typeface="Arial"/>
            </a:endParaRPr>
          </a:p>
          <a:p>
            <a:pPr marL="285115" indent="-285115">
              <a:buFont typeface="Arial" panose="020B0604020202020204" pitchFamily="34" charset="0"/>
              <a:buChar char="•"/>
              <a:defRPr/>
            </a:pPr>
            <a:r>
              <a:rPr lang="en-US" b="1">
                <a:solidFill>
                  <a:srgbClr val="F37021"/>
                </a:solidFill>
                <a:latin typeface="Arial"/>
                <a:ea typeface="ＭＳ Ｐゴシック"/>
                <a:cs typeface="Arial"/>
              </a:rPr>
              <a:t>Sibley Hospital and Johns Hopkins Health System - $5 Million:</a:t>
            </a:r>
            <a:r>
              <a:rPr lang="en-US" b="1">
                <a:latin typeface="Arial"/>
                <a:ea typeface="ＭＳ Ｐゴシック"/>
                <a:cs typeface="Arial"/>
              </a:rPr>
              <a:t> </a:t>
            </a:r>
            <a:r>
              <a:rPr lang="en-US">
                <a:latin typeface="Arial"/>
                <a:ea typeface="ＭＳ Ｐゴシック"/>
                <a:cs typeface="Arial"/>
              </a:rPr>
              <a:t>April 2023 self-disclosure and settlement to resolve Stark Law allegations that compensation for ten cardiologists exceeded fair market value. </a:t>
            </a:r>
            <a:endParaRPr lang="en-US"/>
          </a:p>
          <a:p>
            <a:pPr>
              <a:defRPr/>
            </a:pPr>
            <a:endParaRPr lang="en-US">
              <a:latin typeface="Arial" panose="020B0604020202020204" pitchFamily="34" charset="0"/>
              <a:cs typeface="Arial" panose="020B0604020202020204" pitchFamily="34" charset="0"/>
            </a:endParaRPr>
          </a:p>
          <a:p>
            <a:pPr marL="285115" indent="-285115">
              <a:buFont typeface="Arial" panose="020B0604020202020204" pitchFamily="34" charset="0"/>
              <a:buChar char="•"/>
              <a:defRPr/>
            </a:pPr>
            <a:r>
              <a:rPr lang="en-US" b="1">
                <a:solidFill>
                  <a:srgbClr val="F37021"/>
                </a:solidFill>
                <a:latin typeface="Arial"/>
                <a:ea typeface="ＭＳ Ｐゴシック"/>
                <a:cs typeface="Arial"/>
              </a:rPr>
              <a:t>University of Miami - $22 Million:</a:t>
            </a:r>
            <a:r>
              <a:rPr lang="en-US" b="1">
                <a:latin typeface="Arial"/>
                <a:ea typeface="ＭＳ Ｐゴシック"/>
                <a:cs typeface="Arial"/>
              </a:rPr>
              <a:t> </a:t>
            </a:r>
            <a:r>
              <a:rPr lang="en-US">
                <a:latin typeface="Arial"/>
                <a:ea typeface="ＭＳ Ｐゴシック"/>
                <a:cs typeface="Arial"/>
              </a:rPr>
              <a:t>2021 settlement to resolve allegations that it violated the False Claims Act by ordering laboratory tests that did not meet medical necessity requirements, and also for failing to provide patients required Medicare notices at off-campus hospital clinics. </a:t>
            </a:r>
            <a:r>
              <a:rPr lang="en-US">
                <a:solidFill>
                  <a:srgbClr val="005496"/>
                </a:solidFill>
                <a:latin typeface="Arial"/>
                <a:ea typeface="ＭＳ Ｐゴシック"/>
                <a:cs typeface="Arial"/>
              </a:rPr>
              <a:t> </a:t>
            </a:r>
          </a:p>
          <a:p>
            <a:pPr>
              <a:defRPr/>
            </a:pPr>
            <a:endParaRPr lang="en-US">
              <a:latin typeface="Arial" panose="020B0604020202020204" pitchFamily="34" charset="0"/>
              <a:cs typeface="Arial" panose="020B0604020202020204" pitchFamily="34" charset="0"/>
            </a:endParaRPr>
          </a:p>
          <a:p>
            <a:pPr marL="285115" indent="-285115">
              <a:buFont typeface="Arial" panose="020B0604020202020204" pitchFamily="34" charset="0"/>
              <a:buChar char="•"/>
              <a:defRPr/>
            </a:pPr>
            <a:r>
              <a:rPr lang="en-US" b="1">
                <a:solidFill>
                  <a:srgbClr val="F37021"/>
                </a:solidFill>
                <a:latin typeface="Arial"/>
                <a:ea typeface="ＭＳ Ｐゴシック"/>
                <a:cs typeface="Arial"/>
              </a:rPr>
              <a:t>HMA Hospital Chain - $260 Million: </a:t>
            </a:r>
            <a:r>
              <a:rPr lang="en-US">
                <a:latin typeface="Arial"/>
                <a:ea typeface="ＭＳ Ｐゴシック"/>
                <a:cs typeface="Arial"/>
              </a:rPr>
              <a:t>2018 settlement to resolve three allegations: (1) HMA billed for inpatient services that should have been billed as outpatient; (2) HMA made improper payments to referring physicians by providing free office space and staff; and (3) HMA pressured physicians to increase emergency department patient admissions without regard to medical necessity.</a:t>
            </a:r>
          </a:p>
          <a:p>
            <a:pPr>
              <a:defRPr/>
            </a:pPr>
            <a:endParaRPr lang="en-US"/>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blue rectangle with a white line&#10;&#10;Description automatically generated">
            <a:extLst>
              <a:ext uri="{FF2B5EF4-FFF2-40B4-BE49-F238E27FC236}">
                <a16:creationId xmlns:a16="http://schemas.microsoft.com/office/drawing/2014/main" id="{037524F7-FE35-D1D6-75E9-E93EF712C0F9}"/>
              </a:ext>
            </a:extLst>
          </p:cNvPr>
          <p:cNvPicPr>
            <a:picLocks noChangeAspect="1"/>
          </p:cNvPicPr>
          <p:nvPr/>
        </p:nvPicPr>
        <p:blipFill>
          <a:blip r:embed="rId3"/>
          <a:stretch>
            <a:fillRect/>
          </a:stretch>
        </p:blipFill>
        <p:spPr>
          <a:xfrm>
            <a:off x="5773" y="2916"/>
            <a:ext cx="12192000" cy="1142115"/>
          </a:xfrm>
          <a:prstGeom prst="rect">
            <a:avLst/>
          </a:prstGeom>
        </p:spPr>
      </p:pic>
      <p:sp>
        <p:nvSpPr>
          <p:cNvPr id="2" name="Title 1">
            <a:extLst>
              <a:ext uri="{FF2B5EF4-FFF2-40B4-BE49-F238E27FC236}">
                <a16:creationId xmlns:a16="http://schemas.microsoft.com/office/drawing/2014/main" id="{42AAE6D9-B469-0ED8-DEE7-EA54CEE72973}"/>
              </a:ext>
            </a:extLst>
          </p:cNvPr>
          <p:cNvSpPr>
            <a:spLocks noGrp="1"/>
          </p:cNvSpPr>
          <p:nvPr>
            <p:ph type="title"/>
          </p:nvPr>
        </p:nvSpPr>
        <p:spPr>
          <a:xfrm>
            <a:off x="603742" y="72208"/>
            <a:ext cx="10994413" cy="1076914"/>
          </a:xfrm>
        </p:spPr>
        <p:txBody>
          <a:bodyPr vert="horz" lIns="91440" tIns="45720" rIns="91440" bIns="45720" rtlCol="0" anchor="ctr">
            <a:noAutofit/>
          </a:bodyPr>
          <a:lstStyle/>
          <a:p>
            <a:r>
              <a:rPr lang="en-US" sz="3600" b="1">
                <a:solidFill>
                  <a:schemeClr val="bg1"/>
                </a:solidFill>
                <a:ea typeface="ＭＳ Ｐゴシック"/>
              </a:rPr>
              <a:t>Compliance Program Infrastructure: The Seven Elements</a:t>
            </a:r>
          </a:p>
        </p:txBody>
      </p:sp>
      <p:graphicFrame>
        <p:nvGraphicFramePr>
          <p:cNvPr id="109" name="Diagram 108">
            <a:extLst>
              <a:ext uri="{FF2B5EF4-FFF2-40B4-BE49-F238E27FC236}">
                <a16:creationId xmlns:a16="http://schemas.microsoft.com/office/drawing/2014/main" id="{CAF1416D-243F-1D20-5BE1-EC316B82DAA4}"/>
              </a:ext>
            </a:extLst>
          </p:cNvPr>
          <p:cNvGraphicFramePr/>
          <p:nvPr>
            <p:extLst>
              <p:ext uri="{D42A27DB-BD31-4B8C-83A1-F6EECF244321}">
                <p14:modId xmlns:p14="http://schemas.microsoft.com/office/powerpoint/2010/main" val="3484304449"/>
              </p:ext>
            </p:extLst>
          </p:nvPr>
        </p:nvGraphicFramePr>
        <p:xfrm>
          <a:off x="154201" y="1312596"/>
          <a:ext cx="11885397" cy="50024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E024FA71-C9E5-224C-8270-AB12598A13F8}"/>
              </a:ext>
            </a:extLst>
          </p:cNvPr>
          <p:cNvSpPr>
            <a:spLocks noGrp="1"/>
          </p:cNvSpPr>
          <p:nvPr>
            <p:ph type="sldNum" sz="quarter" idx="12"/>
          </p:nvPr>
        </p:nvSpPr>
        <p:spPr/>
        <p:txBody>
          <a:bodyPr/>
          <a:lstStyle/>
          <a:p>
            <a:fld id="{DF42A95A-B35A-B84E-9220-19A162D84295}" type="slidenum">
              <a:rPr lang="en-US" smtClean="0"/>
              <a:t>11</a:t>
            </a:fld>
            <a:endParaRPr lang="en-US"/>
          </a:p>
        </p:txBody>
      </p:sp>
    </p:spTree>
    <p:extLst>
      <p:ext uri="{BB962C8B-B14F-4D97-AF65-F5344CB8AC3E}">
        <p14:creationId xmlns:p14="http://schemas.microsoft.com/office/powerpoint/2010/main" val="4074488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363" name="Slide Number Placeholder 2">
            <a:extLst>
              <a:ext uri="{FF2B5EF4-FFF2-40B4-BE49-F238E27FC236}">
                <a16:creationId xmlns:a16="http://schemas.microsoft.com/office/drawing/2014/main" id="{EC18BD83-BCDC-4F8B-A3B1-F51C79E6463D}"/>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42" indent="-285747">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2989" indent="-228598">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185" indent="-22859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380" indent="-22859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575" indent="-228598" defTabSz="45719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771" indent="-228598" defTabSz="45719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8966" indent="-228598" defTabSz="45719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162" indent="-228598" defTabSz="45719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AE5D103-7BD3-4921-B0C2-460DB704EEC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34" charset="-128"/>
              <a:cs typeface="+mn-cs"/>
            </a:endParaRPr>
          </a:p>
        </p:txBody>
      </p:sp>
      <p:sp>
        <p:nvSpPr>
          <p:cNvPr id="19459" name="TextBox 2">
            <a:extLst>
              <a:ext uri="{FF2B5EF4-FFF2-40B4-BE49-F238E27FC236}">
                <a16:creationId xmlns:a16="http://schemas.microsoft.com/office/drawing/2014/main" id="{61DB96D9-9989-4492-83C0-712ADD44C821}"/>
              </a:ext>
            </a:extLst>
          </p:cNvPr>
          <p:cNvSpPr txBox="1">
            <a:spLocks noChangeArrowheads="1"/>
          </p:cNvSpPr>
          <p:nvPr/>
        </p:nvSpPr>
        <p:spPr bwMode="auto">
          <a:xfrm>
            <a:off x="643586" y="2069554"/>
            <a:ext cx="11211134" cy="325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5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9pPr>
          </a:lstStyle>
          <a:p>
            <a:pPr marL="285750" marR="0" lvl="0" indent="-285750" algn="l" defTabSz="457200" rtl="0" eaLnBrk="0" fontAlgn="base" latinLnBrk="0" hangingPunct="0">
              <a:lnSpc>
                <a:spcPct val="100000"/>
              </a:lnSpc>
              <a:spcBef>
                <a:spcPct val="0"/>
              </a:spcBef>
              <a:spcAft>
                <a:spcPts val="650"/>
              </a:spcAft>
              <a:buClrTx/>
              <a:buSzTx/>
              <a:buFont typeface="Wingdings" panose="05000000000000000000" pitchFamily="2" charset="2"/>
              <a:buChar char="§"/>
              <a:tabLst/>
              <a:defRPr/>
            </a:pPr>
            <a:r>
              <a:rPr kumimoji="0" lang="en-US" altLang="en-US" sz="2602"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Is the corporation’s compliance program well designed?</a:t>
            </a:r>
          </a:p>
          <a:p>
            <a:pPr marL="0" marR="0" lvl="0" indent="0" algn="l" defTabSz="457200" rtl="0" eaLnBrk="0" fontAlgn="base" latinLnBrk="0" hangingPunct="0">
              <a:lnSpc>
                <a:spcPct val="100000"/>
              </a:lnSpc>
              <a:spcBef>
                <a:spcPct val="0"/>
              </a:spcBef>
              <a:spcAft>
                <a:spcPts val="650"/>
              </a:spcAft>
              <a:buClrTx/>
              <a:buSzTx/>
              <a:buFont typeface="Arial" panose="020B0604020202020204" pitchFamily="34" charset="0"/>
              <a:buNone/>
              <a:tabLst/>
              <a:defRPr/>
            </a:pPr>
            <a:endParaRPr kumimoji="0" lang="en-US" altLang="en-US" sz="2602"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l" defTabSz="457200" rtl="0" eaLnBrk="0" fontAlgn="base" latinLnBrk="0" hangingPunct="0">
              <a:lnSpc>
                <a:spcPct val="100000"/>
              </a:lnSpc>
              <a:spcBef>
                <a:spcPct val="0"/>
              </a:spcBef>
              <a:spcAft>
                <a:spcPts val="650"/>
              </a:spcAft>
              <a:buClrTx/>
              <a:buSzTx/>
              <a:buFont typeface="Wingdings" panose="05000000000000000000" pitchFamily="2" charset="2"/>
              <a:buChar char="§"/>
              <a:tabLst/>
              <a:defRPr/>
            </a:pPr>
            <a:r>
              <a:rPr kumimoji="0" lang="en-US" altLang="en-US" sz="2602"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Is the program being applied earnestly and in good faith? In other words, is the program adequately resourced and empowered to function effectively?</a:t>
            </a:r>
          </a:p>
          <a:p>
            <a:pPr marL="0" marR="0" lvl="0" indent="0" algn="l" defTabSz="457200" rtl="0" eaLnBrk="0" fontAlgn="base" latinLnBrk="0" hangingPunct="0">
              <a:lnSpc>
                <a:spcPct val="100000"/>
              </a:lnSpc>
              <a:spcBef>
                <a:spcPct val="0"/>
              </a:spcBef>
              <a:spcAft>
                <a:spcPts val="650"/>
              </a:spcAft>
              <a:buClrTx/>
              <a:buSzTx/>
              <a:buFont typeface="Arial" panose="020B0604020202020204" pitchFamily="34" charset="0"/>
              <a:buNone/>
              <a:tabLst/>
              <a:defRPr/>
            </a:pPr>
            <a:endParaRPr kumimoji="0" lang="en-US" altLang="en-US" sz="2602"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l" defTabSz="457200" rtl="0" eaLnBrk="0" fontAlgn="base" latinLnBrk="0" hangingPunct="0">
              <a:lnSpc>
                <a:spcPct val="100000"/>
              </a:lnSpc>
              <a:spcBef>
                <a:spcPct val="0"/>
              </a:spcBef>
              <a:spcAft>
                <a:spcPts val="650"/>
              </a:spcAft>
              <a:buClrTx/>
              <a:buSzTx/>
              <a:buFont typeface="Wingdings" panose="05000000000000000000" pitchFamily="2" charset="2"/>
              <a:buChar char="§"/>
              <a:tabLst/>
              <a:defRPr/>
            </a:pPr>
            <a:r>
              <a:rPr kumimoji="0" lang="en-US" altLang="en-US" sz="2602"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Does the corporation’s compliance program work in practice?</a:t>
            </a:r>
          </a:p>
        </p:txBody>
      </p:sp>
      <p:sp>
        <p:nvSpPr>
          <p:cNvPr id="22533" name="Title 2">
            <a:extLst>
              <a:ext uri="{FF2B5EF4-FFF2-40B4-BE49-F238E27FC236}">
                <a16:creationId xmlns:a16="http://schemas.microsoft.com/office/drawing/2014/main" id="{B105A6E9-C453-4632-BE8B-28E9EF10CB9B}"/>
              </a:ext>
            </a:extLst>
          </p:cNvPr>
          <p:cNvSpPr>
            <a:spLocks noGrp="1"/>
          </p:cNvSpPr>
          <p:nvPr>
            <p:ph type="title"/>
          </p:nvPr>
        </p:nvSpPr>
        <p:spPr>
          <a:xfrm>
            <a:off x="610890" y="257811"/>
            <a:ext cx="10971940" cy="1238989"/>
          </a:xfrm>
        </p:spPr>
        <p:txBody>
          <a:bodyPr/>
          <a:lstStyle/>
          <a:p>
            <a:r>
              <a:rPr lang="en-US" altLang="en-US" sz="3902"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DOJ Guidance for Compliance Programs</a:t>
            </a:r>
          </a:p>
        </p:txBody>
      </p:sp>
      <p:pic>
        <p:nvPicPr>
          <p:cNvPr id="6" name="Picture 5">
            <a:extLst>
              <a:ext uri="{FF2B5EF4-FFF2-40B4-BE49-F238E27FC236}">
                <a16:creationId xmlns:a16="http://schemas.microsoft.com/office/drawing/2014/main" id="{07B8B34E-7762-4F75-A254-B17C8DA09481}"/>
              </a:ext>
            </a:extLst>
          </p:cNvPr>
          <p:cNvPicPr>
            <a:picLocks noChangeAspect="1"/>
          </p:cNvPicPr>
          <p:nvPr/>
        </p:nvPicPr>
        <p:blipFill>
          <a:blip r:embed="rId5"/>
          <a:stretch>
            <a:fillRect/>
          </a:stretch>
        </p:blipFill>
        <p:spPr>
          <a:xfrm>
            <a:off x="643586" y="5702790"/>
            <a:ext cx="1742829" cy="65356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8FDCF5-2BA2-0C11-897A-9ECC26BAA8CA}"/>
              </a:ext>
            </a:extLst>
          </p:cNvPr>
          <p:cNvSpPr>
            <a:spLocks noGrp="1"/>
          </p:cNvSpPr>
          <p:nvPr>
            <p:ph type="sldNum" sz="quarter" idx="12"/>
          </p:nvPr>
        </p:nvSpPr>
        <p:spPr/>
        <p:txBody>
          <a:bodyPr/>
          <a:lstStyle/>
          <a:p>
            <a:pPr>
              <a:defRPr/>
            </a:pPr>
            <a:fld id="{3DDC1B27-2E39-4319-A2D1-82FAFA0A3D7D}" type="slidenum">
              <a:rPr lang="en-US" altLang="en-US"/>
              <a:pPr>
                <a:defRPr/>
              </a:pPr>
              <a:t>13</a:t>
            </a:fld>
            <a:endParaRPr lang="en-US" altLang="en-US"/>
          </a:p>
        </p:txBody>
      </p:sp>
      <p:pic>
        <p:nvPicPr>
          <p:cNvPr id="5" name="Picture 4" descr="A blue square with white text&#10;&#10;Description automatically generated">
            <a:extLst>
              <a:ext uri="{FF2B5EF4-FFF2-40B4-BE49-F238E27FC236}">
                <a16:creationId xmlns:a16="http://schemas.microsoft.com/office/drawing/2014/main" id="{3D67ABCE-1D10-568E-6667-1609A42BB0C9}"/>
              </a:ext>
            </a:extLst>
          </p:cNvPr>
          <p:cNvPicPr>
            <a:picLocks noChangeAspect="1"/>
          </p:cNvPicPr>
          <p:nvPr/>
        </p:nvPicPr>
        <p:blipFill>
          <a:blip r:embed="rId3"/>
          <a:stretch>
            <a:fillRect/>
          </a:stretch>
        </p:blipFill>
        <p:spPr>
          <a:xfrm>
            <a:off x="4288" y="0"/>
            <a:ext cx="2955059" cy="6858000"/>
          </a:xfrm>
          <a:prstGeom prst="rect">
            <a:avLst/>
          </a:prstGeom>
        </p:spPr>
      </p:pic>
      <p:sp>
        <p:nvSpPr>
          <p:cNvPr id="2" name="Title 1">
            <a:extLst>
              <a:ext uri="{FF2B5EF4-FFF2-40B4-BE49-F238E27FC236}">
                <a16:creationId xmlns:a16="http://schemas.microsoft.com/office/drawing/2014/main" id="{D51B9EA8-D730-46D1-97F6-053882FC1CB9}"/>
              </a:ext>
            </a:extLst>
          </p:cNvPr>
          <p:cNvSpPr>
            <a:spLocks noGrp="1"/>
          </p:cNvSpPr>
          <p:nvPr>
            <p:ph type="title"/>
          </p:nvPr>
        </p:nvSpPr>
        <p:spPr>
          <a:xfrm>
            <a:off x="1384" y="1671"/>
            <a:ext cx="2956166" cy="6856349"/>
          </a:xfrm>
        </p:spPr>
        <p:txBody>
          <a:bodyPr/>
          <a:lstStyle/>
          <a:p>
            <a:r>
              <a:rPr lang="en-US" sz="3600">
                <a:solidFill>
                  <a:schemeClr val="bg1"/>
                </a:solidFill>
                <a:ea typeface="ＭＳ Ｐゴシック"/>
                <a:cs typeface="Calibri"/>
              </a:rPr>
              <a:t>Written Policies </a:t>
            </a:r>
            <a:br>
              <a:rPr lang="en-US" sz="3600">
                <a:ea typeface="ＭＳ Ｐゴシック"/>
                <a:cs typeface="Calibri"/>
              </a:rPr>
            </a:br>
            <a:r>
              <a:rPr lang="en-US" sz="3600">
                <a:solidFill>
                  <a:schemeClr val="bg1"/>
                </a:solidFill>
                <a:ea typeface="ＭＳ Ｐゴシック"/>
                <a:cs typeface="Calibri"/>
              </a:rPr>
              <a:t>and Procedures</a:t>
            </a:r>
            <a:endParaRPr lang="en-US" sz="3600">
              <a:solidFill>
                <a:srgbClr val="000000"/>
              </a:solidFill>
              <a:cs typeface="Calibri"/>
            </a:endParaRPr>
          </a:p>
        </p:txBody>
      </p:sp>
      <p:graphicFrame>
        <p:nvGraphicFramePr>
          <p:cNvPr id="8" name="Content Placeholder 2">
            <a:extLst>
              <a:ext uri="{FF2B5EF4-FFF2-40B4-BE49-F238E27FC236}">
                <a16:creationId xmlns:a16="http://schemas.microsoft.com/office/drawing/2014/main" id="{5B33D21B-0200-ECF1-AD41-1447935AEC2A}"/>
              </a:ext>
            </a:extLst>
          </p:cNvPr>
          <p:cNvGraphicFramePr>
            <a:graphicFrameLocks noGrp="1"/>
          </p:cNvGraphicFramePr>
          <p:nvPr>
            <p:ph idx="1"/>
            <p:extLst>
              <p:ext uri="{D42A27DB-BD31-4B8C-83A1-F6EECF244321}">
                <p14:modId xmlns:p14="http://schemas.microsoft.com/office/powerpoint/2010/main" val="2122898039"/>
              </p:ext>
            </p:extLst>
          </p:nvPr>
        </p:nvGraphicFramePr>
        <p:xfrm>
          <a:off x="3364657" y="1536129"/>
          <a:ext cx="8401025" cy="37746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66161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A4B9C-E10A-8396-527C-3CAB51BDA766}"/>
              </a:ext>
            </a:extLst>
          </p:cNvPr>
          <p:cNvSpPr>
            <a:spLocks noGrp="1"/>
          </p:cNvSpPr>
          <p:nvPr>
            <p:ph type="title"/>
          </p:nvPr>
        </p:nvSpPr>
        <p:spPr>
          <a:xfrm>
            <a:off x="7572829" y="1128094"/>
            <a:ext cx="4622536" cy="1415270"/>
          </a:xfrm>
        </p:spPr>
        <p:txBody>
          <a:bodyPr anchor="t">
            <a:normAutofit/>
          </a:bodyPr>
          <a:lstStyle/>
          <a:p>
            <a:r>
              <a:rPr lang="en-US" sz="3600" b="1">
                <a:solidFill>
                  <a:srgbClr val="005496"/>
                </a:solidFill>
                <a:latin typeface="Arial"/>
                <a:ea typeface="ＭＳ Ｐゴシック"/>
                <a:cs typeface="Arial"/>
              </a:rPr>
              <a:t>Effective Lines of Communication</a:t>
            </a:r>
          </a:p>
        </p:txBody>
      </p:sp>
      <p:sp>
        <p:nvSpPr>
          <p:cNvPr id="10" name="Rectangle 9">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rgbClr val="F1F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orange sign with white text&#10;&#10;Description automatically generated">
            <a:extLst>
              <a:ext uri="{FF2B5EF4-FFF2-40B4-BE49-F238E27FC236}">
                <a16:creationId xmlns:a16="http://schemas.microsoft.com/office/drawing/2014/main" id="{D3590C26-2B73-A88E-312F-75AF18DC2C7A}"/>
              </a:ext>
            </a:extLst>
          </p:cNvPr>
          <p:cNvPicPr>
            <a:picLocks noChangeAspect="1"/>
          </p:cNvPicPr>
          <p:nvPr/>
        </p:nvPicPr>
        <p:blipFill>
          <a:blip r:embed="rId3"/>
          <a:stretch>
            <a:fillRect/>
          </a:stretch>
        </p:blipFill>
        <p:spPr>
          <a:xfrm>
            <a:off x="669235" y="1355754"/>
            <a:ext cx="6221895" cy="4153114"/>
          </a:xfrm>
          <a:prstGeom prst="rect">
            <a:avLst/>
          </a:prstGeom>
        </p:spPr>
      </p:pic>
      <p:cxnSp>
        <p:nvCxnSpPr>
          <p:cNvPr id="12" name="Straight Connector 11">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2C6D222-D7FD-FC9A-8A0F-9CAAF742C865}"/>
              </a:ext>
            </a:extLst>
          </p:cNvPr>
          <p:cNvSpPr>
            <a:spLocks noGrp="1"/>
          </p:cNvSpPr>
          <p:nvPr>
            <p:ph idx="1"/>
          </p:nvPr>
        </p:nvSpPr>
        <p:spPr>
          <a:xfrm>
            <a:off x="8271329" y="2543364"/>
            <a:ext cx="3434180" cy="3599019"/>
          </a:xfrm>
        </p:spPr>
        <p:txBody>
          <a:bodyPr>
            <a:normAutofit/>
          </a:bodyPr>
          <a:lstStyle/>
          <a:p>
            <a:pPr marL="285115" indent="-285115">
              <a:spcBef>
                <a:spcPts val="0"/>
              </a:spcBef>
              <a:spcAft>
                <a:spcPts val="600"/>
              </a:spcAft>
              <a:buFont typeface="Wingdings,Sans-Serif" panose="020B0604020202020204" pitchFamily="34" charset="0"/>
              <a:buChar char="§"/>
            </a:pPr>
            <a:r>
              <a:rPr lang="en-US" sz="2000">
                <a:latin typeface="Arial"/>
                <a:ea typeface="ＭＳ Ｐゴシック"/>
                <a:cs typeface="Arial"/>
              </a:rPr>
              <a:t>Open door reporting system</a:t>
            </a:r>
          </a:p>
          <a:p>
            <a:pPr marL="342265" indent="-342265">
              <a:spcBef>
                <a:spcPts val="0"/>
              </a:spcBef>
              <a:spcAft>
                <a:spcPts val="600"/>
              </a:spcAft>
            </a:pPr>
            <a:endParaRPr lang="en-US" sz="2000">
              <a:latin typeface="Arial"/>
              <a:cs typeface="Arial"/>
            </a:endParaRPr>
          </a:p>
          <a:p>
            <a:pPr marL="285115" indent="-285115">
              <a:spcBef>
                <a:spcPts val="0"/>
              </a:spcBef>
              <a:spcAft>
                <a:spcPts val="600"/>
              </a:spcAft>
              <a:buFont typeface="Wingdings,Sans-Serif" panose="020B0604020202020204" pitchFamily="34" charset="0"/>
              <a:buChar char="§"/>
            </a:pPr>
            <a:r>
              <a:rPr lang="en-US" sz="2000">
                <a:latin typeface="Arial"/>
                <a:ea typeface="ＭＳ Ｐゴシック"/>
                <a:cs typeface="Arial"/>
              </a:rPr>
              <a:t>Non-Retaliation and Confidentiality</a:t>
            </a:r>
            <a:endParaRPr lang="en-US" sz="2000">
              <a:latin typeface="Arial"/>
            </a:endParaRPr>
          </a:p>
          <a:p>
            <a:pPr marL="285115" indent="-285115">
              <a:spcBef>
                <a:spcPts val="0"/>
              </a:spcBef>
              <a:spcAft>
                <a:spcPts val="600"/>
              </a:spcAft>
              <a:buFont typeface="Wingdings,Sans-Serif" panose="020B0604020202020204" pitchFamily="34" charset="0"/>
              <a:buChar char="§"/>
            </a:pPr>
            <a:endParaRPr lang="en-US" sz="2000">
              <a:latin typeface="Arial"/>
              <a:ea typeface="ＭＳ Ｐゴシック"/>
              <a:cs typeface="Arial"/>
            </a:endParaRPr>
          </a:p>
          <a:p>
            <a:pPr marL="285115" indent="-285115">
              <a:spcBef>
                <a:spcPts val="0"/>
              </a:spcBef>
              <a:spcAft>
                <a:spcPts val="600"/>
              </a:spcAft>
              <a:buFont typeface="Wingdings,Sans-Serif" panose="020B0604020202020204" pitchFamily="34" charset="0"/>
              <a:buChar char="§"/>
            </a:pPr>
            <a:r>
              <a:rPr lang="en-US" sz="2000">
                <a:latin typeface="Arial"/>
                <a:ea typeface="ＭＳ Ｐゴシック"/>
                <a:cs typeface="Arial"/>
              </a:rPr>
              <a:t>External Hotline</a:t>
            </a:r>
          </a:p>
          <a:p>
            <a:pPr marL="285115" indent="-285115">
              <a:spcBef>
                <a:spcPts val="0"/>
              </a:spcBef>
              <a:spcAft>
                <a:spcPts val="600"/>
              </a:spcAft>
              <a:buFont typeface="Wingdings,Sans-Serif" panose="020B0604020202020204" pitchFamily="34" charset="0"/>
              <a:buChar char="§"/>
            </a:pPr>
            <a:endParaRPr lang="en-US" sz="2800" b="1">
              <a:latin typeface="Arial"/>
              <a:ea typeface="ＭＳ Ｐゴシック"/>
              <a:cs typeface="Arial"/>
            </a:endParaRPr>
          </a:p>
        </p:txBody>
      </p:sp>
      <p:sp>
        <p:nvSpPr>
          <p:cNvPr id="4" name="Slide Number Placeholder 3">
            <a:extLst>
              <a:ext uri="{FF2B5EF4-FFF2-40B4-BE49-F238E27FC236}">
                <a16:creationId xmlns:a16="http://schemas.microsoft.com/office/drawing/2014/main" id="{CCC94BA9-A58A-FC62-4ECF-36A477680663}"/>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3DDC1B27-2E39-4319-A2D1-82FAFA0A3D7D}" type="slidenum">
              <a:rPr lang="en-US" altLang="en-US"/>
              <a:pPr>
                <a:spcAft>
                  <a:spcPts val="600"/>
                </a:spcAft>
                <a:defRPr/>
              </a:pPr>
              <a:t>14</a:t>
            </a:fld>
            <a:endParaRPr lang="en-US" altLang="en-US"/>
          </a:p>
        </p:txBody>
      </p:sp>
      <p:sp>
        <p:nvSpPr>
          <p:cNvPr id="6" name="Rectangle 5">
            <a:extLst>
              <a:ext uri="{FF2B5EF4-FFF2-40B4-BE49-F238E27FC236}">
                <a16:creationId xmlns:a16="http://schemas.microsoft.com/office/drawing/2014/main" id="{1B5AC8BD-88F4-2C7C-300B-EED77FF74C65}"/>
              </a:ext>
            </a:extLst>
          </p:cNvPr>
          <p:cNvSpPr/>
          <p:nvPr/>
        </p:nvSpPr>
        <p:spPr>
          <a:xfrm>
            <a:off x="8196942" y="821870"/>
            <a:ext cx="751114" cy="88900"/>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660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68D477-27CB-5E07-8D2C-1071DBE6B508}"/>
              </a:ext>
            </a:extLst>
          </p:cNvPr>
          <p:cNvSpPr/>
          <p:nvPr/>
        </p:nvSpPr>
        <p:spPr>
          <a:xfrm>
            <a:off x="4668157" y="-3630"/>
            <a:ext cx="7527470" cy="6865256"/>
          </a:xfrm>
          <a:prstGeom prst="rect">
            <a:avLst/>
          </a:prstGeom>
          <a:solidFill>
            <a:srgbClr val="F1F4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80C40-A182-7768-09B9-9852511226AF}"/>
              </a:ext>
            </a:extLst>
          </p:cNvPr>
          <p:cNvSpPr>
            <a:spLocks noGrp="1"/>
          </p:cNvSpPr>
          <p:nvPr>
            <p:ph type="title"/>
          </p:nvPr>
        </p:nvSpPr>
        <p:spPr>
          <a:xfrm>
            <a:off x="1384" y="682854"/>
            <a:ext cx="4741589" cy="1886856"/>
          </a:xfrm>
        </p:spPr>
        <p:txBody>
          <a:bodyPr/>
          <a:lstStyle/>
          <a:p>
            <a:r>
              <a:rPr lang="en-US" sz="3600" b="1">
                <a:solidFill>
                  <a:srgbClr val="005496"/>
                </a:solidFill>
                <a:latin typeface="Arial"/>
                <a:ea typeface="ＭＳ Ｐゴシック"/>
                <a:cs typeface="Arial"/>
              </a:rPr>
              <a:t>Risk Assessment, Auditing, and Monitoring</a:t>
            </a:r>
          </a:p>
        </p:txBody>
      </p:sp>
      <p:sp>
        <p:nvSpPr>
          <p:cNvPr id="3" name="Content Placeholder 2">
            <a:extLst>
              <a:ext uri="{FF2B5EF4-FFF2-40B4-BE49-F238E27FC236}">
                <a16:creationId xmlns:a16="http://schemas.microsoft.com/office/drawing/2014/main" id="{EDFA8422-3027-7942-794A-A2E249860AFA}"/>
              </a:ext>
            </a:extLst>
          </p:cNvPr>
          <p:cNvSpPr>
            <a:spLocks noGrp="1"/>
          </p:cNvSpPr>
          <p:nvPr>
            <p:ph idx="1"/>
          </p:nvPr>
        </p:nvSpPr>
        <p:spPr>
          <a:xfrm>
            <a:off x="346099" y="2798454"/>
            <a:ext cx="4043089" cy="3833237"/>
          </a:xfrm>
        </p:spPr>
        <p:txBody>
          <a:bodyPr/>
          <a:lstStyle/>
          <a:p>
            <a:pPr marL="285115" indent="-285115">
              <a:spcBef>
                <a:spcPts val="0"/>
              </a:spcBef>
              <a:spcAft>
                <a:spcPts val="600"/>
              </a:spcAft>
              <a:buFont typeface="Wingdings,Sans-Serif" panose="020B0604020202020204" pitchFamily="34" charset="0"/>
              <a:buChar char="§"/>
            </a:pPr>
            <a:r>
              <a:rPr lang="en-US" sz="2000">
                <a:latin typeface="Arial"/>
                <a:ea typeface="ＭＳ Ｐゴシック"/>
                <a:cs typeface="Arial"/>
              </a:rPr>
              <a:t>Thorough monitoring and regular reporting</a:t>
            </a:r>
          </a:p>
          <a:p>
            <a:pPr marL="342265" indent="-342265">
              <a:spcBef>
                <a:spcPts val="0"/>
              </a:spcBef>
              <a:spcAft>
                <a:spcPts val="600"/>
              </a:spcAft>
              <a:buFont typeface="Wingdings,Sans-Serif" panose="020B0604020202020204" pitchFamily="34" charset="0"/>
              <a:buChar char="§"/>
            </a:pPr>
            <a:endParaRPr lang="en-US" sz="2000">
              <a:latin typeface="Arial"/>
              <a:cs typeface="Arial"/>
            </a:endParaRPr>
          </a:p>
          <a:p>
            <a:pPr marL="285115" indent="-285115">
              <a:spcBef>
                <a:spcPts val="0"/>
              </a:spcBef>
              <a:spcAft>
                <a:spcPts val="600"/>
              </a:spcAft>
              <a:buFont typeface="Wingdings,Sans-Serif" panose="020B0604020202020204" pitchFamily="34" charset="0"/>
              <a:buChar char="§"/>
            </a:pPr>
            <a:r>
              <a:rPr lang="en-US" sz="2000">
                <a:latin typeface="Arial"/>
                <a:ea typeface="ＭＳ Ｐゴシック"/>
                <a:cs typeface="Arial"/>
              </a:rPr>
              <a:t>Regular, periodic compliance audits</a:t>
            </a:r>
          </a:p>
          <a:p>
            <a:pPr marL="342265" indent="-342265">
              <a:spcBef>
                <a:spcPts val="0"/>
              </a:spcBef>
              <a:spcAft>
                <a:spcPts val="600"/>
              </a:spcAft>
              <a:buFont typeface="Wingdings,Sans-Serif" panose="020B0604020202020204" pitchFamily="34" charset="0"/>
              <a:buChar char="§"/>
            </a:pPr>
            <a:endParaRPr lang="en-US" sz="2000">
              <a:latin typeface="Arial"/>
              <a:cs typeface="Arial"/>
            </a:endParaRPr>
          </a:p>
          <a:p>
            <a:pPr marL="285115" indent="-285115">
              <a:spcBef>
                <a:spcPts val="0"/>
              </a:spcBef>
              <a:spcAft>
                <a:spcPts val="600"/>
              </a:spcAft>
              <a:buFont typeface="Wingdings,Sans-Serif" panose="020B0604020202020204" pitchFamily="34" charset="0"/>
              <a:buChar char="§"/>
            </a:pPr>
            <a:r>
              <a:rPr lang="en-US" sz="2000">
                <a:latin typeface="Arial"/>
                <a:ea typeface="ＭＳ Ｐゴシック"/>
                <a:cs typeface="Arial"/>
              </a:rPr>
              <a:t>Any overpayments addressed promptly</a:t>
            </a:r>
            <a:endParaRPr lang="en-US" sz="2000">
              <a:latin typeface="Arial"/>
              <a:ea typeface="ＭＳ Ｐゴシック"/>
            </a:endParaRPr>
          </a:p>
        </p:txBody>
      </p:sp>
      <p:sp>
        <p:nvSpPr>
          <p:cNvPr id="4" name="Slide Number Placeholder 3">
            <a:extLst>
              <a:ext uri="{FF2B5EF4-FFF2-40B4-BE49-F238E27FC236}">
                <a16:creationId xmlns:a16="http://schemas.microsoft.com/office/drawing/2014/main" id="{4C94E009-8D04-3EA6-13E0-C63E4B320F82}"/>
              </a:ext>
            </a:extLst>
          </p:cNvPr>
          <p:cNvSpPr>
            <a:spLocks noGrp="1"/>
          </p:cNvSpPr>
          <p:nvPr>
            <p:ph type="sldNum" sz="quarter" idx="12"/>
          </p:nvPr>
        </p:nvSpPr>
        <p:spPr/>
        <p:txBody>
          <a:bodyPr/>
          <a:lstStyle/>
          <a:p>
            <a:pPr>
              <a:defRPr/>
            </a:pPr>
            <a:fld id="{3DDC1B27-2E39-4319-A2D1-82FAFA0A3D7D}" type="slidenum">
              <a:rPr lang="en-US" altLang="en-US"/>
              <a:pPr>
                <a:defRPr/>
              </a:pPr>
              <a:t>15</a:t>
            </a:fld>
            <a:endParaRPr lang="en-US" altLang="en-US"/>
          </a:p>
        </p:txBody>
      </p:sp>
      <p:sp>
        <p:nvSpPr>
          <p:cNvPr id="9" name="Rectangle 8">
            <a:extLst>
              <a:ext uri="{FF2B5EF4-FFF2-40B4-BE49-F238E27FC236}">
                <a16:creationId xmlns:a16="http://schemas.microsoft.com/office/drawing/2014/main" id="{F35F4C7D-7068-F13A-3C32-B930F06E541A}"/>
              </a:ext>
            </a:extLst>
          </p:cNvPr>
          <p:cNvSpPr/>
          <p:nvPr/>
        </p:nvSpPr>
        <p:spPr>
          <a:xfrm>
            <a:off x="3543299" y="422727"/>
            <a:ext cx="751114" cy="88900"/>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close-up of a chart&#10;&#10;Description automatically generated">
            <a:extLst>
              <a:ext uri="{FF2B5EF4-FFF2-40B4-BE49-F238E27FC236}">
                <a16:creationId xmlns:a16="http://schemas.microsoft.com/office/drawing/2014/main" id="{636676A5-0E86-FFB1-A0BE-515EB69AE70D}"/>
              </a:ext>
            </a:extLst>
          </p:cNvPr>
          <p:cNvPicPr>
            <a:picLocks noChangeAspect="1"/>
          </p:cNvPicPr>
          <p:nvPr/>
        </p:nvPicPr>
        <p:blipFill>
          <a:blip r:embed="rId3"/>
          <a:stretch>
            <a:fillRect/>
          </a:stretch>
        </p:blipFill>
        <p:spPr>
          <a:xfrm>
            <a:off x="4912652" y="1714500"/>
            <a:ext cx="7038480" cy="4054929"/>
          </a:xfrm>
          <a:prstGeom prst="rect">
            <a:avLst/>
          </a:prstGeom>
        </p:spPr>
      </p:pic>
    </p:spTree>
    <p:extLst>
      <p:ext uri="{BB962C8B-B14F-4D97-AF65-F5344CB8AC3E}">
        <p14:creationId xmlns:p14="http://schemas.microsoft.com/office/powerpoint/2010/main" val="1227101525"/>
      </p:ext>
    </p:extLst>
  </p:cSld>
  <p:clrMapOvr>
    <a:masterClrMapping/>
  </p:clrMapOvr>
  <p:extLst>
    <p:ext uri="{6950BFC3-D8DA-4A85-94F7-54DA5524770B}">
      <p188:commentRel xmlns:p188="http://schemas.microsoft.com/office/powerpoint/2018/8/main" xmlns="" r:id="rId4"/>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1F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5516B9-2D13-712F-EADB-28CE649609A5}"/>
              </a:ext>
            </a:extLst>
          </p:cNvPr>
          <p:cNvSpPr>
            <a:spLocks noGrp="1"/>
          </p:cNvSpPr>
          <p:nvPr>
            <p:ph type="title"/>
          </p:nvPr>
        </p:nvSpPr>
        <p:spPr>
          <a:xfrm>
            <a:off x="138272" y="481331"/>
            <a:ext cx="3285987" cy="5723465"/>
          </a:xfrm>
        </p:spPr>
        <p:txBody>
          <a:bodyPr vert="horz" lIns="91440" tIns="45720" rIns="91440" bIns="45720" rtlCol="0" anchor="ctr">
            <a:normAutofit/>
          </a:bodyPr>
          <a:lstStyle/>
          <a:p>
            <a:pPr algn="l" defTabSz="914400" eaLnBrk="1" hangingPunct="1">
              <a:lnSpc>
                <a:spcPct val="90000"/>
              </a:lnSpc>
            </a:pPr>
            <a:r>
              <a:rPr lang="en-US" sz="3600" b="1">
                <a:solidFill>
                  <a:srgbClr val="005496"/>
                </a:solidFill>
                <a:latin typeface="Arial"/>
                <a:ea typeface="ＭＳ Ｐゴシック"/>
                <a:cs typeface="Arial"/>
              </a:rPr>
              <a:t>Contacting Compliance &amp; Privacy Services</a:t>
            </a:r>
          </a:p>
        </p:txBody>
      </p:sp>
      <p:sp>
        <p:nvSpPr>
          <p:cNvPr id="12"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lue and orange sign with white text&#10;&#10;Description automatically generated">
            <a:extLst>
              <a:ext uri="{FF2B5EF4-FFF2-40B4-BE49-F238E27FC236}">
                <a16:creationId xmlns:a16="http://schemas.microsoft.com/office/drawing/2014/main" id="{5029056A-01F3-8554-7A17-4B64E4844B95}"/>
              </a:ext>
            </a:extLst>
          </p:cNvPr>
          <p:cNvPicPr>
            <a:picLocks noGrp="1" noChangeAspect="1"/>
          </p:cNvPicPr>
          <p:nvPr>
            <p:ph idx="1"/>
          </p:nvPr>
        </p:nvPicPr>
        <p:blipFill>
          <a:blip r:embed="rId3"/>
          <a:srcRect r="561" b="1"/>
          <a:stretch/>
        </p:blipFill>
        <p:spPr>
          <a:xfrm>
            <a:off x="4062964" y="942538"/>
            <a:ext cx="7163222" cy="4808332"/>
          </a:xfrm>
          <a:prstGeom prst="rect">
            <a:avLst/>
          </a:prstGeom>
          <a:effectLst/>
        </p:spPr>
      </p:pic>
      <p:sp>
        <p:nvSpPr>
          <p:cNvPr id="4" name="Slide Number Placeholder 3">
            <a:extLst>
              <a:ext uri="{FF2B5EF4-FFF2-40B4-BE49-F238E27FC236}">
                <a16:creationId xmlns:a16="http://schemas.microsoft.com/office/drawing/2014/main" id="{74114DA6-3E62-2C6B-C01B-E30830EBDD5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3DDC1B27-2E39-4319-A2D1-82FAFA0A3D7D}" type="slidenum">
              <a:rPr lang="en-US" altLang="en-US">
                <a:solidFill>
                  <a:srgbClr val="595959"/>
                </a:solidFill>
                <a:latin typeface="+mn-lt"/>
                <a:ea typeface="+mn-ea"/>
              </a:rPr>
              <a:pPr>
                <a:spcAft>
                  <a:spcPts val="600"/>
                </a:spcAft>
                <a:defRPr/>
              </a:pPr>
              <a:t>16</a:t>
            </a:fld>
            <a:endParaRPr lang="en-US" altLang="en-US">
              <a:solidFill>
                <a:srgbClr val="595959"/>
              </a:solidFill>
              <a:latin typeface="+mn-lt"/>
              <a:ea typeface="+mn-ea"/>
            </a:endParaRPr>
          </a:p>
        </p:txBody>
      </p:sp>
    </p:spTree>
    <p:extLst>
      <p:ext uri="{BB962C8B-B14F-4D97-AF65-F5344CB8AC3E}">
        <p14:creationId xmlns:p14="http://schemas.microsoft.com/office/powerpoint/2010/main" val="460756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467395-9FFA-666A-559D-C543746FA559}"/>
              </a:ext>
            </a:extLst>
          </p:cNvPr>
          <p:cNvSpPr>
            <a:spLocks noGrp="1"/>
          </p:cNvSpPr>
          <p:nvPr>
            <p:ph type="sldNum" sz="quarter" idx="12"/>
          </p:nvPr>
        </p:nvSpPr>
        <p:spPr/>
        <p:txBody>
          <a:bodyPr/>
          <a:lstStyle/>
          <a:p>
            <a:pPr>
              <a:defRPr/>
            </a:pPr>
            <a:fld id="{3DDC1B27-2E39-4319-A2D1-82FAFA0A3D7D}" type="slidenum">
              <a:rPr lang="en-US" altLang="en-US"/>
              <a:pPr>
                <a:defRPr/>
              </a:pPr>
              <a:t>17</a:t>
            </a:fld>
            <a:endParaRPr lang="en-US" altLang="en-US"/>
          </a:p>
        </p:txBody>
      </p:sp>
      <p:pic>
        <p:nvPicPr>
          <p:cNvPr id="8" name="Picture 7" descr="A blue rectangle with a white line&#10;&#10;Description automatically generated">
            <a:extLst>
              <a:ext uri="{FF2B5EF4-FFF2-40B4-BE49-F238E27FC236}">
                <a16:creationId xmlns:a16="http://schemas.microsoft.com/office/drawing/2014/main" id="{5E647CCF-2DE6-22F6-4447-FCF79FD120F2}"/>
              </a:ext>
            </a:extLst>
          </p:cNvPr>
          <p:cNvPicPr>
            <a:picLocks noChangeAspect="1"/>
          </p:cNvPicPr>
          <p:nvPr/>
        </p:nvPicPr>
        <p:blipFill>
          <a:blip r:embed="rId3"/>
          <a:stretch>
            <a:fillRect/>
          </a:stretch>
        </p:blipFill>
        <p:spPr>
          <a:xfrm>
            <a:off x="-3298" y="2916"/>
            <a:ext cx="12192000" cy="1314472"/>
          </a:xfrm>
          <a:prstGeom prst="rect">
            <a:avLst/>
          </a:prstGeom>
        </p:spPr>
      </p:pic>
      <p:graphicFrame>
        <p:nvGraphicFramePr>
          <p:cNvPr id="10" name="Content Placeholder 2">
            <a:extLst>
              <a:ext uri="{FF2B5EF4-FFF2-40B4-BE49-F238E27FC236}">
                <a16:creationId xmlns:a16="http://schemas.microsoft.com/office/drawing/2014/main" id="{A31C35FC-A243-64E7-4CF3-DD78D4378421}"/>
              </a:ext>
            </a:extLst>
          </p:cNvPr>
          <p:cNvGraphicFramePr>
            <a:graphicFrameLocks/>
          </p:cNvGraphicFramePr>
          <p:nvPr>
            <p:extLst>
              <p:ext uri="{D42A27DB-BD31-4B8C-83A1-F6EECF244321}">
                <p14:modId xmlns:p14="http://schemas.microsoft.com/office/powerpoint/2010/main" val="388656032"/>
              </p:ext>
            </p:extLst>
          </p:nvPr>
        </p:nvGraphicFramePr>
        <p:xfrm>
          <a:off x="598699" y="1976508"/>
          <a:ext cx="10927829" cy="4192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CAA92F05-B65C-2AB1-5BEA-04C8FF9FDA1B}"/>
              </a:ext>
            </a:extLst>
          </p:cNvPr>
          <p:cNvSpPr>
            <a:spLocks noGrp="1"/>
          </p:cNvSpPr>
          <p:nvPr>
            <p:ph type="title"/>
          </p:nvPr>
        </p:nvSpPr>
        <p:spPr>
          <a:xfrm>
            <a:off x="554742" y="93209"/>
            <a:ext cx="10973660" cy="1143000"/>
          </a:xfrm>
        </p:spPr>
        <p:txBody>
          <a:bodyPr/>
          <a:lstStyle/>
          <a:p>
            <a:r>
              <a:rPr lang="en-US" sz="3600" b="1">
                <a:solidFill>
                  <a:schemeClr val="bg1"/>
                </a:solidFill>
                <a:latin typeface="Arial"/>
                <a:ea typeface="ＭＳ Ｐゴシック"/>
                <a:cs typeface="Arial"/>
              </a:rPr>
              <a:t>Compliance</a:t>
            </a:r>
            <a:endParaRPr lang="en-US" sz="3600">
              <a:solidFill>
                <a:schemeClr val="bg1"/>
              </a:solidFill>
              <a:latin typeface="Arial"/>
              <a:ea typeface="ＭＳ Ｐゴシック"/>
              <a:cs typeface="Arial"/>
            </a:endParaRPr>
          </a:p>
        </p:txBody>
      </p:sp>
    </p:spTree>
    <p:extLst>
      <p:ext uri="{BB962C8B-B14F-4D97-AF65-F5344CB8AC3E}">
        <p14:creationId xmlns:p14="http://schemas.microsoft.com/office/powerpoint/2010/main" val="3440160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7E685473-48E5-4292-AC17-951B05C201E5}"/>
              </a:ext>
            </a:extLst>
          </p:cNvPr>
          <p:cNvSpPr txBox="1"/>
          <p:nvPr/>
        </p:nvSpPr>
        <p:spPr>
          <a:xfrm>
            <a:off x="497316" y="6116919"/>
            <a:ext cx="6134893" cy="514885"/>
          </a:xfrm>
          <a:prstGeom prst="rect">
            <a:avLst/>
          </a:prstGeom>
        </p:spPr>
        <p:txBody>
          <a:bodyPr wrap="square" lIns="0" tIns="9525" rIns="0" bIns="0" anchor="t">
            <a:spAutoFit/>
          </a:bodyPr>
          <a:lstStyle/>
          <a:p>
            <a:pPr marL="9525">
              <a:spcBef>
                <a:spcPts val="75"/>
              </a:spcBef>
              <a:defRPr/>
            </a:pPr>
            <a:r>
              <a:rPr lang="en-US" sz="1600" b="1">
                <a:solidFill>
                  <a:srgbClr val="0F5290"/>
                </a:solidFill>
                <a:latin typeface="Calibri"/>
                <a:ea typeface="ＭＳ Ｐゴシック"/>
                <a:cs typeface="Calibri"/>
              </a:rPr>
              <a:t>Robert Michalski</a:t>
            </a:r>
            <a:r>
              <a:rPr sz="1600" b="1">
                <a:solidFill>
                  <a:srgbClr val="0F5290"/>
                </a:solidFill>
                <a:latin typeface="Calibri"/>
                <a:ea typeface="ＭＳ Ｐゴシック"/>
                <a:cs typeface="Calibri"/>
              </a:rPr>
              <a:t> | </a:t>
            </a:r>
            <a:r>
              <a:rPr lang="en-US" sz="1600" b="1">
                <a:solidFill>
                  <a:srgbClr val="0F5290"/>
                </a:solidFill>
                <a:latin typeface="Calibri"/>
                <a:ea typeface="ＭＳ Ｐゴシック"/>
                <a:cs typeface="Calibri"/>
              </a:rPr>
              <a:t>VP and Chief Compliance &amp; Privacy Officer</a:t>
            </a:r>
            <a:r>
              <a:rPr sz="1600" b="1">
                <a:solidFill>
                  <a:srgbClr val="0F5290"/>
                </a:solidFill>
                <a:latin typeface="Calibri"/>
                <a:ea typeface="ＭＳ Ｐゴシック"/>
                <a:cs typeface="Calibri"/>
              </a:rPr>
              <a:t> UF Health</a:t>
            </a:r>
            <a:endParaRPr lang="en-US" sz="1600" b="1">
              <a:solidFill>
                <a:srgbClr val="0F5290"/>
              </a:solidFill>
              <a:latin typeface="Calibri"/>
              <a:ea typeface="ＭＳ Ｐゴシック"/>
              <a:cs typeface="Calibri"/>
            </a:endParaRPr>
          </a:p>
          <a:p>
            <a:pPr marL="9525">
              <a:spcBef>
                <a:spcPts val="75"/>
              </a:spcBef>
              <a:defRPr/>
            </a:pPr>
            <a:r>
              <a:rPr lang="en-US" sz="1600" b="1">
                <a:solidFill>
                  <a:srgbClr val="0F5290"/>
                </a:solidFill>
                <a:latin typeface="Calibri"/>
                <a:ea typeface="ＭＳ Ｐゴシック"/>
                <a:cs typeface="Calibri"/>
              </a:rPr>
              <a:t>UF Learn over Lunch – November 6, 2024</a:t>
            </a:r>
            <a:endParaRPr sz="1600" b="1">
              <a:solidFill>
                <a:srgbClr val="0F5290"/>
              </a:solidFill>
              <a:latin typeface="Calibri"/>
              <a:ea typeface="ＭＳ Ｐゴシック"/>
              <a:cs typeface="Calibri"/>
            </a:endParaRPr>
          </a:p>
        </p:txBody>
      </p:sp>
      <p:pic>
        <p:nvPicPr>
          <p:cNvPr id="6148" name="object 8">
            <a:extLst>
              <a:ext uri="{FF2B5EF4-FFF2-40B4-BE49-F238E27FC236}">
                <a16:creationId xmlns:a16="http://schemas.microsoft.com/office/drawing/2014/main" id="{C8F9FEA2-2961-4414-ACE8-275C66119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4" r="-84" b="7405"/>
          <a:stretch/>
        </p:blipFill>
        <p:spPr bwMode="auto">
          <a:xfrm>
            <a:off x="4930595" y="3511600"/>
            <a:ext cx="7267523" cy="166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object 9">
            <a:extLst>
              <a:ext uri="{FF2B5EF4-FFF2-40B4-BE49-F238E27FC236}">
                <a16:creationId xmlns:a16="http://schemas.microsoft.com/office/drawing/2014/main" id="{B228AF7D-9812-425E-AB91-8792DDFC14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2433" y="-591"/>
            <a:ext cx="3799566" cy="272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object 10">
            <a:extLst>
              <a:ext uri="{FF2B5EF4-FFF2-40B4-BE49-F238E27FC236}">
                <a16:creationId xmlns:a16="http://schemas.microsoft.com/office/drawing/2014/main" id="{80FB4B74-A67C-4981-836E-57774BE729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91"/>
            <a:ext cx="4926704" cy="459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object 11">
            <a:extLst>
              <a:ext uri="{FF2B5EF4-FFF2-40B4-BE49-F238E27FC236}">
                <a16:creationId xmlns:a16="http://schemas.microsoft.com/office/drawing/2014/main" id="{4494AD86-BDBC-4BA1-8A28-B007BFE4E0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2531" y="4700686"/>
            <a:ext cx="2424174" cy="48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object 12">
            <a:extLst>
              <a:ext uri="{FF2B5EF4-FFF2-40B4-BE49-F238E27FC236}">
                <a16:creationId xmlns:a16="http://schemas.microsoft.com/office/drawing/2014/main" id="{664D9DCB-8C02-4C75-AC2F-C94F857CD0AE}"/>
              </a:ext>
            </a:extLst>
          </p:cNvPr>
          <p:cNvSpPr>
            <a:spLocks/>
          </p:cNvSpPr>
          <p:nvPr/>
        </p:nvSpPr>
        <p:spPr bwMode="auto">
          <a:xfrm>
            <a:off x="1" y="4704127"/>
            <a:ext cx="2445744" cy="478388"/>
          </a:xfrm>
          <a:custGeom>
            <a:avLst/>
            <a:gdLst>
              <a:gd name="T0" fmla="*/ 1663405 w 2049780"/>
              <a:gd name="T1" fmla="*/ 0 h 375285"/>
              <a:gd name="T2" fmla="*/ 0 w 2049780"/>
              <a:gd name="T3" fmla="*/ 0 h 375285"/>
              <a:gd name="T4" fmla="*/ 0 w 2049780"/>
              <a:gd name="T5" fmla="*/ 2223971 h 375285"/>
              <a:gd name="T6" fmla="*/ 1663405 w 2049780"/>
              <a:gd name="T7" fmla="*/ 2223971 h 375285"/>
              <a:gd name="T8" fmla="*/ 1663405 w 2049780"/>
              <a:gd name="T9" fmla="*/ 0 h 375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780" h="375285">
                <a:moveTo>
                  <a:pt x="2049780" y="0"/>
                </a:moveTo>
                <a:lnTo>
                  <a:pt x="0" y="0"/>
                </a:lnTo>
                <a:lnTo>
                  <a:pt x="0" y="374904"/>
                </a:lnTo>
                <a:lnTo>
                  <a:pt x="2049780" y="374904"/>
                </a:lnTo>
                <a:lnTo>
                  <a:pt x="2049780" y="0"/>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6153" name="object 13">
            <a:extLst>
              <a:ext uri="{FF2B5EF4-FFF2-40B4-BE49-F238E27FC236}">
                <a16:creationId xmlns:a16="http://schemas.microsoft.com/office/drawing/2014/main" id="{D997828A-4F63-49F5-8837-834857A85D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482" t="-60" r="-173" b="14885"/>
          <a:stretch/>
        </p:blipFill>
        <p:spPr bwMode="auto">
          <a:xfrm>
            <a:off x="4983092" y="1529276"/>
            <a:ext cx="3317862" cy="189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object 14">
            <a:extLst>
              <a:ext uri="{FF2B5EF4-FFF2-40B4-BE49-F238E27FC236}">
                <a16:creationId xmlns:a16="http://schemas.microsoft.com/office/drawing/2014/main" id="{00D7B8F0-CF8E-4513-A7A4-D333D041666A}"/>
              </a:ext>
            </a:extLst>
          </p:cNvPr>
          <p:cNvSpPr>
            <a:spLocks/>
          </p:cNvSpPr>
          <p:nvPr/>
        </p:nvSpPr>
        <p:spPr bwMode="auto">
          <a:xfrm>
            <a:off x="7642156" y="-591"/>
            <a:ext cx="648748" cy="1440325"/>
          </a:xfrm>
          <a:custGeom>
            <a:avLst/>
            <a:gdLst>
              <a:gd name="T0" fmla="*/ 0 w 548640"/>
              <a:gd name="T1" fmla="*/ 247797 h 1571625"/>
              <a:gd name="T2" fmla="*/ 1426984 w 548640"/>
              <a:gd name="T3" fmla="*/ 247797 h 1571625"/>
              <a:gd name="T4" fmla="*/ 1426984 w 548640"/>
              <a:gd name="T5" fmla="*/ 0 h 1571625"/>
              <a:gd name="T6" fmla="*/ 0 w 548640"/>
              <a:gd name="T7" fmla="*/ 0 h 1571625"/>
              <a:gd name="T8" fmla="*/ 0 w 548640"/>
              <a:gd name="T9" fmla="*/ 247797 h 1571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8640" h="1571625">
                <a:moveTo>
                  <a:pt x="0" y="1571244"/>
                </a:moveTo>
                <a:lnTo>
                  <a:pt x="548640" y="1571244"/>
                </a:lnTo>
                <a:lnTo>
                  <a:pt x="548640" y="0"/>
                </a:lnTo>
                <a:lnTo>
                  <a:pt x="0" y="0"/>
                </a:lnTo>
                <a:lnTo>
                  <a:pt x="0" y="1571244"/>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6155" name="object 15">
            <a:extLst>
              <a:ext uri="{FF2B5EF4-FFF2-40B4-BE49-F238E27FC236}">
                <a16:creationId xmlns:a16="http://schemas.microsoft.com/office/drawing/2014/main" id="{C10A4A08-6D5C-4535-BE11-B011AC427D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92433" y="2797461"/>
            <a:ext cx="3799566" cy="64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object 16">
            <a:extLst>
              <a:ext uri="{FF2B5EF4-FFF2-40B4-BE49-F238E27FC236}">
                <a16:creationId xmlns:a16="http://schemas.microsoft.com/office/drawing/2014/main" id="{FE840EB9-D075-4851-AD7D-AC4B2893EA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923" t="-529" r="1379" b="16358"/>
          <a:stretch/>
        </p:blipFill>
        <p:spPr bwMode="auto">
          <a:xfrm>
            <a:off x="4985406" y="-591"/>
            <a:ext cx="2569654" cy="144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object 2">
            <a:extLst>
              <a:ext uri="{FF2B5EF4-FFF2-40B4-BE49-F238E27FC236}">
                <a16:creationId xmlns:a16="http://schemas.microsoft.com/office/drawing/2014/main" id="{25A9DCF8-0581-4549-B265-4E5CA3AECB7F}"/>
              </a:ext>
            </a:extLst>
          </p:cNvPr>
          <p:cNvSpPr txBox="1">
            <a:spLocks noChangeArrowheads="1"/>
          </p:cNvSpPr>
          <p:nvPr/>
        </p:nvSpPr>
        <p:spPr bwMode="auto">
          <a:xfrm>
            <a:off x="497317" y="5465834"/>
            <a:ext cx="7274869" cy="56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9525" rIns="0" bIns="0" anchor="t">
            <a:spAutoFit/>
          </a:bodyPr>
          <a:lstStyle>
            <a:lvl1pPr marL="9525">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ts val="75"/>
              </a:spcBef>
              <a:defRPr/>
            </a:pPr>
            <a:r>
              <a:rPr lang="en-US" altLang="en-US" sz="3600">
                <a:solidFill>
                  <a:srgbClr val="005D99"/>
                </a:solidFill>
                <a:latin typeface="Calibri"/>
                <a:ea typeface="ＭＳ Ｐゴシック"/>
                <a:cs typeface="Calibri"/>
              </a:rPr>
              <a:t>UF Health &amp; Health Care Compliance </a:t>
            </a:r>
            <a:endParaRPr lang="en-US" altLang="en-US" sz="3600">
              <a:solidFill>
                <a:srgbClr val="005D99"/>
              </a:solidFill>
              <a:cs typeface="Calibri" panose="020F0502020204030204" pitchFamily="34" charset="0"/>
            </a:endParaRPr>
          </a:p>
        </p:txBody>
      </p:sp>
      <p:sp>
        <p:nvSpPr>
          <p:cNvPr id="2" name="Slide Number Placeholder 1">
            <a:extLst>
              <a:ext uri="{FF2B5EF4-FFF2-40B4-BE49-F238E27FC236}">
                <a16:creationId xmlns:a16="http://schemas.microsoft.com/office/drawing/2014/main" id="{0291AD7A-B804-4A85-A326-5796275D9599}"/>
              </a:ext>
            </a:extLst>
          </p:cNvPr>
          <p:cNvSpPr>
            <a:spLocks noGrp="1"/>
          </p:cNvSpPr>
          <p:nvPr>
            <p:ph type="sldNum" sz="quarter" idx="12"/>
          </p:nvPr>
        </p:nvSpPr>
        <p:spPr/>
        <p:txBody>
          <a:bodyPr/>
          <a:lstStyle/>
          <a:p>
            <a:pPr>
              <a:defRPr/>
            </a:pPr>
            <a:fld id="{99FDDB9A-F1FC-4D36-9A6F-DC2900E4D410}" type="slidenum">
              <a:rPr lang="en-US" altLang="en-US" smtClean="0"/>
              <a:pPr>
                <a:defRPr/>
              </a:pPr>
              <a:t>18</a:t>
            </a:fld>
            <a:endParaRPr lang="en-US" altLang="en-US"/>
          </a:p>
        </p:txBody>
      </p:sp>
      <p:pic>
        <p:nvPicPr>
          <p:cNvPr id="5" name="Picture 4">
            <a:extLst>
              <a:ext uri="{FF2B5EF4-FFF2-40B4-BE49-F238E27FC236}">
                <a16:creationId xmlns:a16="http://schemas.microsoft.com/office/drawing/2014/main" id="{6DB68B47-A6E8-4633-AF83-98538F6F0754}"/>
              </a:ext>
            </a:extLst>
          </p:cNvPr>
          <p:cNvPicPr>
            <a:picLocks noChangeAspect="1"/>
          </p:cNvPicPr>
          <p:nvPr/>
        </p:nvPicPr>
        <p:blipFill>
          <a:blip r:embed="rId10"/>
          <a:stretch>
            <a:fillRect/>
          </a:stretch>
        </p:blipFill>
        <p:spPr>
          <a:xfrm>
            <a:off x="9543941" y="5886702"/>
            <a:ext cx="1742829" cy="653561"/>
          </a:xfrm>
          <a:prstGeom prst="rect">
            <a:avLst/>
          </a:prstGeom>
        </p:spPr>
      </p:pic>
    </p:spTree>
    <p:extLst>
      <p:ext uri="{BB962C8B-B14F-4D97-AF65-F5344CB8AC3E}">
        <p14:creationId xmlns:p14="http://schemas.microsoft.com/office/powerpoint/2010/main" val="4096419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A19D97-BAAE-5A1E-6DE8-56402726201D}"/>
              </a:ext>
            </a:extLst>
          </p:cNvPr>
          <p:cNvSpPr>
            <a:spLocks noGrp="1"/>
          </p:cNvSpPr>
          <p:nvPr>
            <p:ph type="sldNum" sz="quarter" idx="12"/>
          </p:nvPr>
        </p:nvSpPr>
        <p:spPr/>
        <p:txBody>
          <a:bodyPr/>
          <a:lstStyle/>
          <a:p>
            <a:pPr>
              <a:defRPr/>
            </a:pPr>
            <a:fld id="{3DDC1B27-2E39-4319-A2D1-82FAFA0A3D7D}" type="slidenum">
              <a:rPr lang="en-US" altLang="en-US"/>
              <a:pPr>
                <a:defRPr/>
              </a:pPr>
              <a:t>2</a:t>
            </a:fld>
            <a:endParaRPr lang="en-US" altLang="en-US"/>
          </a:p>
        </p:txBody>
      </p:sp>
      <p:graphicFrame>
        <p:nvGraphicFramePr>
          <p:cNvPr id="6" name="Content Placeholder 2">
            <a:extLst>
              <a:ext uri="{FF2B5EF4-FFF2-40B4-BE49-F238E27FC236}">
                <a16:creationId xmlns:a16="http://schemas.microsoft.com/office/drawing/2014/main" id="{36BDFC91-B35D-061F-BF48-BFCFCB96FEF3}"/>
              </a:ext>
            </a:extLst>
          </p:cNvPr>
          <p:cNvGraphicFramePr>
            <a:graphicFrameLocks/>
          </p:cNvGraphicFramePr>
          <p:nvPr>
            <p:extLst>
              <p:ext uri="{D42A27DB-BD31-4B8C-83A1-F6EECF244321}">
                <p14:modId xmlns:p14="http://schemas.microsoft.com/office/powerpoint/2010/main" val="38260587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2" name="Picture 41" descr="A blue rectangle with a white line&#10;&#10;Description automatically generated">
            <a:extLst>
              <a:ext uri="{FF2B5EF4-FFF2-40B4-BE49-F238E27FC236}">
                <a16:creationId xmlns:a16="http://schemas.microsoft.com/office/drawing/2014/main" id="{21592B69-53B6-EAB8-0DF4-409C3769AD62}"/>
              </a:ext>
            </a:extLst>
          </p:cNvPr>
          <p:cNvPicPr>
            <a:picLocks noChangeAspect="1"/>
          </p:cNvPicPr>
          <p:nvPr/>
        </p:nvPicPr>
        <p:blipFill>
          <a:blip r:embed="rId8"/>
          <a:stretch>
            <a:fillRect/>
          </a:stretch>
        </p:blipFill>
        <p:spPr>
          <a:xfrm>
            <a:off x="4948" y="2916"/>
            <a:ext cx="12192000" cy="1486829"/>
          </a:xfrm>
          <a:prstGeom prst="rect">
            <a:avLst/>
          </a:prstGeom>
        </p:spPr>
      </p:pic>
      <p:sp>
        <p:nvSpPr>
          <p:cNvPr id="40" name="Title 1">
            <a:extLst>
              <a:ext uri="{FF2B5EF4-FFF2-40B4-BE49-F238E27FC236}">
                <a16:creationId xmlns:a16="http://schemas.microsoft.com/office/drawing/2014/main" id="{B4E2FF74-C447-B1C0-800B-E177F4B64DE7}"/>
              </a:ext>
            </a:extLst>
          </p:cNvPr>
          <p:cNvSpPr txBox="1">
            <a:spLocks/>
          </p:cNvSpPr>
          <p:nvPr/>
        </p:nvSpPr>
        <p:spPr bwMode="auto">
          <a:xfrm>
            <a:off x="1075539" y="314229"/>
            <a:ext cx="10044023" cy="87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6026" rtl="0" eaLnBrk="0" fontAlgn="base" hangingPunct="0">
              <a:spcBef>
                <a:spcPct val="0"/>
              </a:spcBef>
              <a:spcAft>
                <a:spcPct val="0"/>
              </a:spcAft>
              <a:defRPr sz="4336" kern="1200">
                <a:solidFill>
                  <a:schemeClr val="tx1"/>
                </a:solidFill>
                <a:latin typeface="+mj-lt"/>
                <a:ea typeface="ＭＳ Ｐゴシック" pitchFamily="-84" charset="-128"/>
                <a:cs typeface="ＭＳ Ｐゴシック" pitchFamily="-84" charset="-128"/>
              </a:defRPr>
            </a:lvl1pPr>
            <a:lvl2pPr algn="ctr" defTabSz="456026" rtl="0" eaLnBrk="0" fontAlgn="base" hangingPunct="0">
              <a:spcBef>
                <a:spcPct val="0"/>
              </a:spcBef>
              <a:spcAft>
                <a:spcPct val="0"/>
              </a:spcAft>
              <a:defRPr sz="4336">
                <a:solidFill>
                  <a:schemeClr val="tx1"/>
                </a:solidFill>
                <a:latin typeface="Calibri" pitchFamily="34" charset="0"/>
                <a:ea typeface="ＭＳ Ｐゴシック" pitchFamily="-84" charset="-128"/>
                <a:cs typeface="ＭＳ Ｐゴシック" pitchFamily="-84" charset="-128"/>
              </a:defRPr>
            </a:lvl2pPr>
            <a:lvl3pPr algn="ctr" defTabSz="456026" rtl="0" eaLnBrk="0" fontAlgn="base" hangingPunct="0">
              <a:spcBef>
                <a:spcPct val="0"/>
              </a:spcBef>
              <a:spcAft>
                <a:spcPct val="0"/>
              </a:spcAft>
              <a:defRPr sz="4336">
                <a:solidFill>
                  <a:schemeClr val="tx1"/>
                </a:solidFill>
                <a:latin typeface="Calibri" pitchFamily="34" charset="0"/>
                <a:ea typeface="ＭＳ Ｐゴシック" pitchFamily="-84" charset="-128"/>
                <a:cs typeface="ＭＳ Ｐゴシック" pitchFamily="-84" charset="-128"/>
              </a:defRPr>
            </a:lvl3pPr>
            <a:lvl4pPr algn="ctr" defTabSz="456026" rtl="0" eaLnBrk="0" fontAlgn="base" hangingPunct="0">
              <a:spcBef>
                <a:spcPct val="0"/>
              </a:spcBef>
              <a:spcAft>
                <a:spcPct val="0"/>
              </a:spcAft>
              <a:defRPr sz="4336">
                <a:solidFill>
                  <a:schemeClr val="tx1"/>
                </a:solidFill>
                <a:latin typeface="Calibri" pitchFamily="34" charset="0"/>
                <a:ea typeface="ＭＳ Ｐゴシック" pitchFamily="-84" charset="-128"/>
                <a:cs typeface="ＭＳ Ｐゴシック" pitchFamily="-84" charset="-128"/>
              </a:defRPr>
            </a:lvl4pPr>
            <a:lvl5pPr algn="ctr" defTabSz="456026" rtl="0" eaLnBrk="0" fontAlgn="base" hangingPunct="0">
              <a:spcBef>
                <a:spcPct val="0"/>
              </a:spcBef>
              <a:spcAft>
                <a:spcPct val="0"/>
              </a:spcAft>
              <a:defRPr sz="4336">
                <a:solidFill>
                  <a:schemeClr val="tx1"/>
                </a:solidFill>
                <a:latin typeface="Calibri" pitchFamily="34" charset="0"/>
                <a:ea typeface="ＭＳ Ｐゴシック" pitchFamily="-84" charset="-128"/>
                <a:cs typeface="ＭＳ Ｐゴシック" pitchFamily="-84" charset="-128"/>
              </a:defRPr>
            </a:lvl5pPr>
            <a:lvl6pPr marL="457195" algn="ctr" defTabSz="457195" rtl="0" eaLnBrk="1" fontAlgn="base" hangingPunct="1">
              <a:spcBef>
                <a:spcPct val="0"/>
              </a:spcBef>
              <a:spcAft>
                <a:spcPct val="0"/>
              </a:spcAft>
              <a:defRPr sz="4400">
                <a:solidFill>
                  <a:schemeClr val="tx1"/>
                </a:solidFill>
                <a:latin typeface="Calibri" pitchFamily="34" charset="0"/>
                <a:ea typeface="ＭＳ Ｐゴシック" pitchFamily="-84" charset="-128"/>
              </a:defRPr>
            </a:lvl6pPr>
            <a:lvl7pPr marL="914391" algn="ctr" defTabSz="457195" rtl="0" eaLnBrk="1" fontAlgn="base" hangingPunct="1">
              <a:spcBef>
                <a:spcPct val="0"/>
              </a:spcBef>
              <a:spcAft>
                <a:spcPct val="0"/>
              </a:spcAft>
              <a:defRPr sz="4400">
                <a:solidFill>
                  <a:schemeClr val="tx1"/>
                </a:solidFill>
                <a:latin typeface="Calibri" pitchFamily="34" charset="0"/>
                <a:ea typeface="ＭＳ Ｐゴシック" pitchFamily="-84" charset="-128"/>
              </a:defRPr>
            </a:lvl7pPr>
            <a:lvl8pPr marL="1371586" algn="ctr" defTabSz="457195" rtl="0" eaLnBrk="1" fontAlgn="base" hangingPunct="1">
              <a:spcBef>
                <a:spcPct val="0"/>
              </a:spcBef>
              <a:spcAft>
                <a:spcPct val="0"/>
              </a:spcAft>
              <a:defRPr sz="4400">
                <a:solidFill>
                  <a:schemeClr val="tx1"/>
                </a:solidFill>
                <a:latin typeface="Calibri" pitchFamily="34" charset="0"/>
                <a:ea typeface="ＭＳ Ｐゴシック" pitchFamily="-84" charset="-128"/>
              </a:defRPr>
            </a:lvl8pPr>
            <a:lvl9pPr marL="1828782" algn="ctr" defTabSz="457195" rtl="0" eaLnBrk="1" fontAlgn="base" hangingPunct="1">
              <a:spcBef>
                <a:spcPct val="0"/>
              </a:spcBef>
              <a:spcAft>
                <a:spcPct val="0"/>
              </a:spcAft>
              <a:defRPr sz="4400">
                <a:solidFill>
                  <a:schemeClr val="tx1"/>
                </a:solidFill>
                <a:latin typeface="Calibri" pitchFamily="34" charset="0"/>
                <a:ea typeface="ＭＳ Ｐゴシック" pitchFamily="-84" charset="-128"/>
              </a:defRPr>
            </a:lvl9pPr>
          </a:lstStyle>
          <a:p>
            <a:r>
              <a:rPr lang="en-US" sz="3600" b="1">
                <a:solidFill>
                  <a:srgbClr val="FFFFFF"/>
                </a:solidFill>
                <a:latin typeface="Arial"/>
                <a:ea typeface="ＭＳ Ｐゴシック"/>
                <a:cs typeface="Arial"/>
              </a:rPr>
              <a:t>Agenda</a:t>
            </a:r>
            <a:endParaRPr lang="en-US" sz="3600">
              <a:solidFill>
                <a:srgbClr val="FFFFFF"/>
              </a:solidFill>
              <a:ea typeface="ＭＳ Ｐゴシック"/>
            </a:endParaRPr>
          </a:p>
        </p:txBody>
      </p:sp>
    </p:spTree>
    <p:extLst>
      <p:ext uri="{BB962C8B-B14F-4D97-AF65-F5344CB8AC3E}">
        <p14:creationId xmlns:p14="http://schemas.microsoft.com/office/powerpoint/2010/main" val="550200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E5932D-BF11-91A1-2BAD-4CDFD8169A4D}"/>
              </a:ext>
            </a:extLst>
          </p:cNvPr>
          <p:cNvSpPr/>
          <p:nvPr/>
        </p:nvSpPr>
        <p:spPr>
          <a:xfrm>
            <a:off x="-124904" y="-38215"/>
            <a:ext cx="12403991" cy="2599267"/>
          </a:xfrm>
          <a:prstGeom prst="rect">
            <a:avLst/>
          </a:prstGeom>
          <a:solidFill>
            <a:srgbClr val="142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C6307162-1EFF-851C-0607-26366B9DCF8A}"/>
              </a:ext>
            </a:extLst>
          </p:cNvPr>
          <p:cNvSpPr/>
          <p:nvPr/>
        </p:nvSpPr>
        <p:spPr>
          <a:xfrm>
            <a:off x="-83964" y="2566939"/>
            <a:ext cx="6074955" cy="4291063"/>
          </a:xfrm>
          <a:prstGeom prst="rect">
            <a:avLst/>
          </a:prstGeom>
          <a:solidFill>
            <a:srgbClr val="DDF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a:extLst>
              <a:ext uri="{FF2B5EF4-FFF2-40B4-BE49-F238E27FC236}">
                <a16:creationId xmlns:a16="http://schemas.microsoft.com/office/drawing/2014/main" id="{D5B92E26-78B7-7765-3C4A-C5483B63566B}"/>
              </a:ext>
            </a:extLst>
          </p:cNvPr>
          <p:cNvSpPr/>
          <p:nvPr/>
        </p:nvSpPr>
        <p:spPr>
          <a:xfrm>
            <a:off x="6004427" y="2584317"/>
            <a:ext cx="6187575" cy="4273683"/>
          </a:xfrm>
          <a:prstGeom prst="rect">
            <a:avLst/>
          </a:prstGeom>
          <a:solidFill>
            <a:srgbClr val="FFF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0" name="Picture 49" descr="A picture containing lamp&#10;&#10;Description automatically generated">
            <a:extLst>
              <a:ext uri="{FF2B5EF4-FFF2-40B4-BE49-F238E27FC236}">
                <a16:creationId xmlns:a16="http://schemas.microsoft.com/office/drawing/2014/main" id="{90175CB3-3D90-EE21-F46D-ED3DCFB7E7B8}"/>
              </a:ext>
            </a:extLst>
          </p:cNvPr>
          <p:cNvPicPr>
            <a:picLocks noChangeAspect="1"/>
          </p:cNvPicPr>
          <p:nvPr/>
        </p:nvPicPr>
        <p:blipFill>
          <a:blip r:embed="rId3"/>
          <a:stretch>
            <a:fillRect/>
          </a:stretch>
        </p:blipFill>
        <p:spPr>
          <a:xfrm>
            <a:off x="11018623" y="2995365"/>
            <a:ext cx="431800" cy="1441451"/>
          </a:xfrm>
          <a:prstGeom prst="rect">
            <a:avLst/>
          </a:prstGeom>
        </p:spPr>
      </p:pic>
      <p:pic>
        <p:nvPicPr>
          <p:cNvPr id="51" name="Picture 50" descr="A picture containing lamp&#10;&#10;Description automatically generated">
            <a:extLst>
              <a:ext uri="{FF2B5EF4-FFF2-40B4-BE49-F238E27FC236}">
                <a16:creationId xmlns:a16="http://schemas.microsoft.com/office/drawing/2014/main" id="{F37D5353-48CC-9809-11FC-5487797494BC}"/>
              </a:ext>
            </a:extLst>
          </p:cNvPr>
          <p:cNvPicPr>
            <a:picLocks noChangeAspect="1"/>
          </p:cNvPicPr>
          <p:nvPr/>
        </p:nvPicPr>
        <p:blipFill>
          <a:blip r:embed="rId3"/>
          <a:stretch>
            <a:fillRect/>
          </a:stretch>
        </p:blipFill>
        <p:spPr>
          <a:xfrm flipH="1">
            <a:off x="8970351" y="2995365"/>
            <a:ext cx="431800" cy="1441451"/>
          </a:xfrm>
          <a:prstGeom prst="rect">
            <a:avLst/>
          </a:prstGeom>
        </p:spPr>
      </p:pic>
      <p:pic>
        <p:nvPicPr>
          <p:cNvPr id="52" name="Picture 51" descr="A picture containing text, sign, vector graphics&#10;&#10;Description automatically generated">
            <a:extLst>
              <a:ext uri="{FF2B5EF4-FFF2-40B4-BE49-F238E27FC236}">
                <a16:creationId xmlns:a16="http://schemas.microsoft.com/office/drawing/2014/main" id="{EE0CAD98-B933-DB05-D9AD-6FBF5A31B2C8}"/>
              </a:ext>
            </a:extLst>
          </p:cNvPr>
          <p:cNvPicPr>
            <a:picLocks noChangeAspect="1"/>
          </p:cNvPicPr>
          <p:nvPr/>
        </p:nvPicPr>
        <p:blipFill>
          <a:blip r:embed="rId4"/>
          <a:stretch>
            <a:fillRect/>
          </a:stretch>
        </p:blipFill>
        <p:spPr>
          <a:xfrm>
            <a:off x="6640780" y="4489999"/>
            <a:ext cx="685800" cy="711200"/>
          </a:xfrm>
          <a:prstGeom prst="rect">
            <a:avLst/>
          </a:prstGeom>
        </p:spPr>
      </p:pic>
      <p:pic>
        <p:nvPicPr>
          <p:cNvPr id="54" name="Picture 53" descr="A picture containing text, sign, outdoor, vector graphics&#10;&#10;Description automatically generated">
            <a:extLst>
              <a:ext uri="{FF2B5EF4-FFF2-40B4-BE49-F238E27FC236}">
                <a16:creationId xmlns:a16="http://schemas.microsoft.com/office/drawing/2014/main" id="{CB45EE77-3195-18CC-8C65-3769730A9030}"/>
              </a:ext>
            </a:extLst>
          </p:cNvPr>
          <p:cNvPicPr>
            <a:picLocks noChangeAspect="1"/>
          </p:cNvPicPr>
          <p:nvPr/>
        </p:nvPicPr>
        <p:blipFill>
          <a:blip r:embed="rId5"/>
          <a:stretch>
            <a:fillRect/>
          </a:stretch>
        </p:blipFill>
        <p:spPr>
          <a:xfrm>
            <a:off x="9354940" y="4531169"/>
            <a:ext cx="685800" cy="646612"/>
          </a:xfrm>
          <a:prstGeom prst="rect">
            <a:avLst/>
          </a:prstGeom>
        </p:spPr>
      </p:pic>
      <p:pic>
        <p:nvPicPr>
          <p:cNvPr id="55" name="Picture 54" descr="Icon&#10;&#10;Description automatically generated">
            <a:extLst>
              <a:ext uri="{FF2B5EF4-FFF2-40B4-BE49-F238E27FC236}">
                <a16:creationId xmlns:a16="http://schemas.microsoft.com/office/drawing/2014/main" id="{86C1B360-7EA5-6953-1B42-A3981EEE5418}"/>
              </a:ext>
            </a:extLst>
          </p:cNvPr>
          <p:cNvPicPr>
            <a:picLocks noChangeAspect="1"/>
          </p:cNvPicPr>
          <p:nvPr/>
        </p:nvPicPr>
        <p:blipFill>
          <a:blip r:embed="rId6"/>
          <a:stretch>
            <a:fillRect/>
          </a:stretch>
        </p:blipFill>
        <p:spPr>
          <a:xfrm>
            <a:off x="7849569" y="5585477"/>
            <a:ext cx="622300" cy="622300"/>
          </a:xfrm>
          <a:prstGeom prst="rect">
            <a:avLst/>
          </a:prstGeom>
        </p:spPr>
      </p:pic>
      <p:pic>
        <p:nvPicPr>
          <p:cNvPr id="56" name="Picture 55">
            <a:extLst>
              <a:ext uri="{FF2B5EF4-FFF2-40B4-BE49-F238E27FC236}">
                <a16:creationId xmlns:a16="http://schemas.microsoft.com/office/drawing/2014/main" id="{045C6530-FC88-5B7E-A33B-01410394692B}"/>
              </a:ext>
            </a:extLst>
          </p:cNvPr>
          <p:cNvPicPr>
            <a:picLocks noChangeAspect="1"/>
          </p:cNvPicPr>
          <p:nvPr/>
        </p:nvPicPr>
        <p:blipFill>
          <a:blip r:embed="rId7"/>
          <a:stretch>
            <a:fillRect/>
          </a:stretch>
        </p:blipFill>
        <p:spPr>
          <a:xfrm>
            <a:off x="4658741" y="5522953"/>
            <a:ext cx="768417" cy="735007"/>
          </a:xfrm>
          <a:prstGeom prst="rect">
            <a:avLst/>
          </a:prstGeom>
        </p:spPr>
      </p:pic>
      <p:pic>
        <p:nvPicPr>
          <p:cNvPr id="57" name="Picture 56" descr="A picture containing icon&#10;&#10;Description automatically generated">
            <a:extLst>
              <a:ext uri="{FF2B5EF4-FFF2-40B4-BE49-F238E27FC236}">
                <a16:creationId xmlns:a16="http://schemas.microsoft.com/office/drawing/2014/main" id="{CF7CB930-92C4-4378-58B7-70F410D388C8}"/>
              </a:ext>
            </a:extLst>
          </p:cNvPr>
          <p:cNvPicPr>
            <a:picLocks noChangeAspect="1"/>
          </p:cNvPicPr>
          <p:nvPr/>
        </p:nvPicPr>
        <p:blipFill>
          <a:blip r:embed="rId8"/>
          <a:stretch>
            <a:fillRect/>
          </a:stretch>
        </p:blipFill>
        <p:spPr>
          <a:xfrm>
            <a:off x="3120273" y="4483951"/>
            <a:ext cx="1306719" cy="879901"/>
          </a:xfrm>
          <a:prstGeom prst="rect">
            <a:avLst/>
          </a:prstGeom>
        </p:spPr>
      </p:pic>
      <p:pic>
        <p:nvPicPr>
          <p:cNvPr id="58" name="Picture 57" descr="A picture containing vector graphics&#10;&#10;Description automatically generated">
            <a:extLst>
              <a:ext uri="{FF2B5EF4-FFF2-40B4-BE49-F238E27FC236}">
                <a16:creationId xmlns:a16="http://schemas.microsoft.com/office/drawing/2014/main" id="{E1CB1715-13F4-0B54-4C82-676A60B6A37C}"/>
              </a:ext>
            </a:extLst>
          </p:cNvPr>
          <p:cNvPicPr>
            <a:picLocks noChangeAspect="1"/>
          </p:cNvPicPr>
          <p:nvPr/>
        </p:nvPicPr>
        <p:blipFill>
          <a:blip r:embed="rId9"/>
          <a:stretch>
            <a:fillRect/>
          </a:stretch>
        </p:blipFill>
        <p:spPr>
          <a:xfrm>
            <a:off x="4228836" y="3727784"/>
            <a:ext cx="588261" cy="661793"/>
          </a:xfrm>
          <a:prstGeom prst="rect">
            <a:avLst/>
          </a:prstGeom>
        </p:spPr>
      </p:pic>
      <p:pic>
        <p:nvPicPr>
          <p:cNvPr id="59" name="Picture 58" descr="Map&#10;&#10;Description automatically generated with medium confidence">
            <a:extLst>
              <a:ext uri="{FF2B5EF4-FFF2-40B4-BE49-F238E27FC236}">
                <a16:creationId xmlns:a16="http://schemas.microsoft.com/office/drawing/2014/main" id="{A747E862-EA42-193F-E785-611C02543917}"/>
              </a:ext>
            </a:extLst>
          </p:cNvPr>
          <p:cNvPicPr>
            <a:picLocks noChangeAspect="1"/>
          </p:cNvPicPr>
          <p:nvPr/>
        </p:nvPicPr>
        <p:blipFill>
          <a:blip r:embed="rId10"/>
          <a:stretch>
            <a:fillRect/>
          </a:stretch>
        </p:blipFill>
        <p:spPr>
          <a:xfrm>
            <a:off x="443618" y="3765749"/>
            <a:ext cx="2447529" cy="2153825"/>
          </a:xfrm>
          <a:prstGeom prst="rect">
            <a:avLst/>
          </a:prstGeom>
        </p:spPr>
      </p:pic>
      <p:pic>
        <p:nvPicPr>
          <p:cNvPr id="60" name="Picture 59" descr="Icon&#10;&#10;Description automatically generated">
            <a:extLst>
              <a:ext uri="{FF2B5EF4-FFF2-40B4-BE49-F238E27FC236}">
                <a16:creationId xmlns:a16="http://schemas.microsoft.com/office/drawing/2014/main" id="{81EF93CF-EAA5-A73D-3CDB-C70BD5D941A4}"/>
              </a:ext>
            </a:extLst>
          </p:cNvPr>
          <p:cNvPicPr>
            <a:picLocks noChangeAspect="1"/>
          </p:cNvPicPr>
          <p:nvPr/>
        </p:nvPicPr>
        <p:blipFill>
          <a:blip r:embed="rId11"/>
          <a:stretch>
            <a:fillRect/>
          </a:stretch>
        </p:blipFill>
        <p:spPr>
          <a:xfrm>
            <a:off x="258038" y="863013"/>
            <a:ext cx="1012793" cy="184723"/>
          </a:xfrm>
          <a:prstGeom prst="rect">
            <a:avLst/>
          </a:prstGeom>
        </p:spPr>
      </p:pic>
      <p:pic>
        <p:nvPicPr>
          <p:cNvPr id="61" name="Picture 60" descr="Icon&#10;&#10;Description automatically generated">
            <a:extLst>
              <a:ext uri="{FF2B5EF4-FFF2-40B4-BE49-F238E27FC236}">
                <a16:creationId xmlns:a16="http://schemas.microsoft.com/office/drawing/2014/main" id="{30E54A7D-46AF-C505-85E9-427D58AEA679}"/>
              </a:ext>
            </a:extLst>
          </p:cNvPr>
          <p:cNvPicPr>
            <a:picLocks noChangeAspect="1"/>
          </p:cNvPicPr>
          <p:nvPr/>
        </p:nvPicPr>
        <p:blipFill>
          <a:blip r:embed="rId12"/>
          <a:stretch>
            <a:fillRect/>
          </a:stretch>
        </p:blipFill>
        <p:spPr>
          <a:xfrm>
            <a:off x="9998756" y="1475960"/>
            <a:ext cx="634675" cy="533704"/>
          </a:xfrm>
          <a:prstGeom prst="rect">
            <a:avLst/>
          </a:prstGeom>
        </p:spPr>
      </p:pic>
      <p:pic>
        <p:nvPicPr>
          <p:cNvPr id="62" name="Picture 61" descr="Icon&#10;&#10;Description automatically generated">
            <a:extLst>
              <a:ext uri="{FF2B5EF4-FFF2-40B4-BE49-F238E27FC236}">
                <a16:creationId xmlns:a16="http://schemas.microsoft.com/office/drawing/2014/main" id="{AD0008E6-5AD5-D047-7CDA-70183C8763CA}"/>
              </a:ext>
            </a:extLst>
          </p:cNvPr>
          <p:cNvPicPr>
            <a:picLocks noChangeAspect="1"/>
          </p:cNvPicPr>
          <p:nvPr/>
        </p:nvPicPr>
        <p:blipFill>
          <a:blip r:embed="rId13"/>
          <a:stretch>
            <a:fillRect/>
          </a:stretch>
        </p:blipFill>
        <p:spPr>
          <a:xfrm>
            <a:off x="9998757" y="514175"/>
            <a:ext cx="766231" cy="598619"/>
          </a:xfrm>
          <a:prstGeom prst="rect">
            <a:avLst/>
          </a:prstGeom>
        </p:spPr>
      </p:pic>
      <p:pic>
        <p:nvPicPr>
          <p:cNvPr id="63" name="Picture 62" descr="Icon&#10;&#10;Description automatically generated">
            <a:extLst>
              <a:ext uri="{FF2B5EF4-FFF2-40B4-BE49-F238E27FC236}">
                <a16:creationId xmlns:a16="http://schemas.microsoft.com/office/drawing/2014/main" id="{EC77DF82-1120-85B0-06D0-FFBBA2DFC1BB}"/>
              </a:ext>
            </a:extLst>
          </p:cNvPr>
          <p:cNvPicPr>
            <a:picLocks noChangeAspect="1"/>
          </p:cNvPicPr>
          <p:nvPr/>
        </p:nvPicPr>
        <p:blipFill>
          <a:blip r:embed="rId14"/>
          <a:stretch>
            <a:fillRect/>
          </a:stretch>
        </p:blipFill>
        <p:spPr>
          <a:xfrm>
            <a:off x="8120254" y="1512145"/>
            <a:ext cx="502479" cy="444500"/>
          </a:xfrm>
          <a:prstGeom prst="rect">
            <a:avLst/>
          </a:prstGeom>
        </p:spPr>
      </p:pic>
      <p:pic>
        <p:nvPicPr>
          <p:cNvPr id="64" name="Picture 63" descr="A picture containing icon&#10;&#10;Description automatically generated">
            <a:extLst>
              <a:ext uri="{FF2B5EF4-FFF2-40B4-BE49-F238E27FC236}">
                <a16:creationId xmlns:a16="http://schemas.microsoft.com/office/drawing/2014/main" id="{C9CC0899-FCB4-8CB8-05CA-7595A6A0E64C}"/>
              </a:ext>
            </a:extLst>
          </p:cNvPr>
          <p:cNvPicPr>
            <a:picLocks noChangeAspect="1"/>
          </p:cNvPicPr>
          <p:nvPr/>
        </p:nvPicPr>
        <p:blipFill>
          <a:blip r:embed="rId15"/>
          <a:stretch>
            <a:fillRect/>
          </a:stretch>
        </p:blipFill>
        <p:spPr>
          <a:xfrm>
            <a:off x="7967627" y="618243"/>
            <a:ext cx="524556" cy="412151"/>
          </a:xfrm>
          <a:prstGeom prst="rect">
            <a:avLst/>
          </a:prstGeom>
        </p:spPr>
      </p:pic>
      <p:pic>
        <p:nvPicPr>
          <p:cNvPr id="65" name="Picture 64" descr="Icon&#10;&#10;Description automatically generated">
            <a:extLst>
              <a:ext uri="{FF2B5EF4-FFF2-40B4-BE49-F238E27FC236}">
                <a16:creationId xmlns:a16="http://schemas.microsoft.com/office/drawing/2014/main" id="{E209FAE2-5C8D-ABCC-7592-C99D41CCE9D8}"/>
              </a:ext>
            </a:extLst>
          </p:cNvPr>
          <p:cNvPicPr>
            <a:picLocks noChangeAspect="1"/>
          </p:cNvPicPr>
          <p:nvPr/>
        </p:nvPicPr>
        <p:blipFill>
          <a:blip r:embed="rId16"/>
          <a:stretch>
            <a:fillRect/>
          </a:stretch>
        </p:blipFill>
        <p:spPr>
          <a:xfrm>
            <a:off x="5632480" y="547250"/>
            <a:ext cx="584200" cy="474133"/>
          </a:xfrm>
          <a:prstGeom prst="rect">
            <a:avLst/>
          </a:prstGeom>
        </p:spPr>
      </p:pic>
      <p:pic>
        <p:nvPicPr>
          <p:cNvPr id="66" name="Picture 65" descr="Icon&#10;&#10;Description automatically generated">
            <a:extLst>
              <a:ext uri="{FF2B5EF4-FFF2-40B4-BE49-F238E27FC236}">
                <a16:creationId xmlns:a16="http://schemas.microsoft.com/office/drawing/2014/main" id="{07376FCA-3199-CE64-F4A5-D018C4E83CD6}"/>
              </a:ext>
            </a:extLst>
          </p:cNvPr>
          <p:cNvPicPr>
            <a:picLocks noChangeAspect="1"/>
          </p:cNvPicPr>
          <p:nvPr/>
        </p:nvPicPr>
        <p:blipFill>
          <a:blip r:embed="rId17"/>
          <a:stretch>
            <a:fillRect/>
          </a:stretch>
        </p:blipFill>
        <p:spPr>
          <a:xfrm>
            <a:off x="3227421" y="1536055"/>
            <a:ext cx="373380" cy="444500"/>
          </a:xfrm>
          <a:prstGeom prst="rect">
            <a:avLst/>
          </a:prstGeom>
        </p:spPr>
      </p:pic>
      <p:pic>
        <p:nvPicPr>
          <p:cNvPr id="67" name="Picture 66" descr="Logo, icon&#10;&#10;Description automatically generated">
            <a:extLst>
              <a:ext uri="{FF2B5EF4-FFF2-40B4-BE49-F238E27FC236}">
                <a16:creationId xmlns:a16="http://schemas.microsoft.com/office/drawing/2014/main" id="{734C599E-CEC2-C18D-0BE5-6BD1712C0808}"/>
              </a:ext>
            </a:extLst>
          </p:cNvPr>
          <p:cNvPicPr>
            <a:picLocks noChangeAspect="1"/>
          </p:cNvPicPr>
          <p:nvPr/>
        </p:nvPicPr>
        <p:blipFill>
          <a:blip r:embed="rId18"/>
          <a:stretch>
            <a:fillRect/>
          </a:stretch>
        </p:blipFill>
        <p:spPr>
          <a:xfrm>
            <a:off x="3105521" y="562799"/>
            <a:ext cx="457948" cy="407763"/>
          </a:xfrm>
          <a:prstGeom prst="rect">
            <a:avLst/>
          </a:prstGeom>
        </p:spPr>
      </p:pic>
      <p:pic>
        <p:nvPicPr>
          <p:cNvPr id="68" name="Picture 67" descr="A picture containing text, table, sign&#10;&#10;Description automatically generated">
            <a:extLst>
              <a:ext uri="{FF2B5EF4-FFF2-40B4-BE49-F238E27FC236}">
                <a16:creationId xmlns:a16="http://schemas.microsoft.com/office/drawing/2014/main" id="{E16F5636-8C49-DB94-C098-E749C8E6A6A4}"/>
              </a:ext>
            </a:extLst>
          </p:cNvPr>
          <p:cNvPicPr>
            <a:picLocks noChangeAspect="1"/>
          </p:cNvPicPr>
          <p:nvPr/>
        </p:nvPicPr>
        <p:blipFill>
          <a:blip r:embed="rId19"/>
          <a:stretch>
            <a:fillRect/>
          </a:stretch>
        </p:blipFill>
        <p:spPr>
          <a:xfrm>
            <a:off x="5777360" y="1550305"/>
            <a:ext cx="584200" cy="444500"/>
          </a:xfrm>
          <a:prstGeom prst="rect">
            <a:avLst/>
          </a:prstGeom>
        </p:spPr>
      </p:pic>
      <p:pic>
        <p:nvPicPr>
          <p:cNvPr id="69" name="Picture 68" descr="Icon&#10;&#10;Description automatically generated">
            <a:extLst>
              <a:ext uri="{FF2B5EF4-FFF2-40B4-BE49-F238E27FC236}">
                <a16:creationId xmlns:a16="http://schemas.microsoft.com/office/drawing/2014/main" id="{F6407C39-34EA-F33B-87D3-6B5F1FC2AB5F}"/>
              </a:ext>
            </a:extLst>
          </p:cNvPr>
          <p:cNvPicPr>
            <a:picLocks noChangeAspect="1"/>
          </p:cNvPicPr>
          <p:nvPr/>
        </p:nvPicPr>
        <p:blipFill>
          <a:blip r:embed="rId20"/>
          <a:stretch>
            <a:fillRect/>
          </a:stretch>
        </p:blipFill>
        <p:spPr>
          <a:xfrm>
            <a:off x="4375818" y="1475229"/>
            <a:ext cx="395284" cy="564692"/>
          </a:xfrm>
          <a:prstGeom prst="rect">
            <a:avLst/>
          </a:prstGeom>
        </p:spPr>
      </p:pic>
      <p:pic>
        <p:nvPicPr>
          <p:cNvPr id="70" name="Picture 69" descr="A picture containing text, vector graphics, light&#10;&#10;Description automatically generated">
            <a:extLst>
              <a:ext uri="{FF2B5EF4-FFF2-40B4-BE49-F238E27FC236}">
                <a16:creationId xmlns:a16="http://schemas.microsoft.com/office/drawing/2014/main" id="{C1B8778E-8881-AD63-567E-F89AED9B7047}"/>
              </a:ext>
            </a:extLst>
          </p:cNvPr>
          <p:cNvPicPr>
            <a:picLocks noChangeAspect="1"/>
          </p:cNvPicPr>
          <p:nvPr/>
        </p:nvPicPr>
        <p:blipFill>
          <a:blip r:embed="rId21"/>
          <a:stretch>
            <a:fillRect/>
          </a:stretch>
        </p:blipFill>
        <p:spPr>
          <a:xfrm>
            <a:off x="4444683" y="547250"/>
            <a:ext cx="403607" cy="403607"/>
          </a:xfrm>
          <a:prstGeom prst="rect">
            <a:avLst/>
          </a:prstGeom>
        </p:spPr>
      </p:pic>
      <p:pic>
        <p:nvPicPr>
          <p:cNvPr id="71" name="Picture 70" descr="Icon&#10;&#10;Description automatically generated">
            <a:extLst>
              <a:ext uri="{FF2B5EF4-FFF2-40B4-BE49-F238E27FC236}">
                <a16:creationId xmlns:a16="http://schemas.microsoft.com/office/drawing/2014/main" id="{ED0A4A72-0ECC-CC7B-EFA1-29C3D37813C3}"/>
              </a:ext>
            </a:extLst>
          </p:cNvPr>
          <p:cNvPicPr>
            <a:picLocks noChangeAspect="1"/>
          </p:cNvPicPr>
          <p:nvPr/>
        </p:nvPicPr>
        <p:blipFill>
          <a:blip r:embed="rId22"/>
          <a:stretch>
            <a:fillRect/>
          </a:stretch>
        </p:blipFill>
        <p:spPr>
          <a:xfrm>
            <a:off x="2130152" y="953739"/>
            <a:ext cx="358547" cy="480316"/>
          </a:xfrm>
          <a:prstGeom prst="rect">
            <a:avLst/>
          </a:prstGeom>
        </p:spPr>
      </p:pic>
      <p:sp>
        <p:nvSpPr>
          <p:cNvPr id="7" name="TextBox 6">
            <a:extLst>
              <a:ext uri="{FF2B5EF4-FFF2-40B4-BE49-F238E27FC236}">
                <a16:creationId xmlns:a16="http://schemas.microsoft.com/office/drawing/2014/main" id="{49BBBF02-9248-981B-8B87-77BF4CE274AF}"/>
              </a:ext>
            </a:extLst>
          </p:cNvPr>
          <p:cNvSpPr txBox="1"/>
          <p:nvPr/>
        </p:nvSpPr>
        <p:spPr>
          <a:xfrm>
            <a:off x="266906" y="914400"/>
            <a:ext cx="1885361" cy="830997"/>
          </a:xfrm>
          <a:prstGeom prst="rect">
            <a:avLst/>
          </a:prstGeom>
          <a:noFill/>
        </p:spPr>
        <p:txBody>
          <a:bodyPr wrap="square" rtlCol="0">
            <a:spAutoFit/>
          </a:bodyPr>
          <a:lstStyle/>
          <a:p>
            <a:r>
              <a:rPr lang="en-US" sz="2400" b="1">
                <a:solidFill>
                  <a:srgbClr val="F15A22"/>
                </a:solidFill>
              </a:rPr>
              <a:t>UF HEALTH</a:t>
            </a:r>
          </a:p>
          <a:p>
            <a:r>
              <a:rPr lang="en-US" sz="2400" b="1">
                <a:solidFill>
                  <a:srgbClr val="F15A22"/>
                </a:solidFill>
              </a:rPr>
              <a:t>OVERVIEW</a:t>
            </a:r>
          </a:p>
        </p:txBody>
      </p:sp>
      <p:sp>
        <p:nvSpPr>
          <p:cNvPr id="8" name="TextBox 7">
            <a:extLst>
              <a:ext uri="{FF2B5EF4-FFF2-40B4-BE49-F238E27FC236}">
                <a16:creationId xmlns:a16="http://schemas.microsoft.com/office/drawing/2014/main" id="{65BC5DEA-F632-087D-9B9B-9EEF3EFE6BFA}"/>
              </a:ext>
            </a:extLst>
          </p:cNvPr>
          <p:cNvSpPr txBox="1"/>
          <p:nvPr/>
        </p:nvSpPr>
        <p:spPr>
          <a:xfrm>
            <a:off x="0" y="3112626"/>
            <a:ext cx="6096000" cy="415498"/>
          </a:xfrm>
          <a:prstGeom prst="rect">
            <a:avLst/>
          </a:prstGeom>
          <a:noFill/>
        </p:spPr>
        <p:txBody>
          <a:bodyPr wrap="square" rtlCol="0">
            <a:spAutoFit/>
          </a:bodyPr>
          <a:lstStyle/>
          <a:p>
            <a:pPr algn="ctr"/>
            <a:r>
              <a:rPr lang="en-US" sz="2100" b="1">
                <a:solidFill>
                  <a:srgbClr val="F15A22"/>
                </a:solidFill>
              </a:rPr>
              <a:t>UF HEALTH — A DESTINATION FOR PATIENTS*</a:t>
            </a:r>
          </a:p>
        </p:txBody>
      </p:sp>
      <p:sp>
        <p:nvSpPr>
          <p:cNvPr id="9" name="TextBox 8">
            <a:extLst>
              <a:ext uri="{FF2B5EF4-FFF2-40B4-BE49-F238E27FC236}">
                <a16:creationId xmlns:a16="http://schemas.microsoft.com/office/drawing/2014/main" id="{2BCD4F32-3A36-6CC0-AF74-CA918B6FA243}"/>
              </a:ext>
            </a:extLst>
          </p:cNvPr>
          <p:cNvSpPr txBox="1"/>
          <p:nvPr/>
        </p:nvSpPr>
        <p:spPr>
          <a:xfrm>
            <a:off x="6666340" y="3126205"/>
            <a:ext cx="1817784" cy="830997"/>
          </a:xfrm>
          <a:prstGeom prst="rect">
            <a:avLst/>
          </a:prstGeom>
          <a:noFill/>
        </p:spPr>
        <p:txBody>
          <a:bodyPr wrap="square" rtlCol="0">
            <a:spAutoFit/>
          </a:bodyPr>
          <a:lstStyle/>
          <a:p>
            <a:pPr algn="ctr"/>
            <a:r>
              <a:rPr lang="en-US" sz="2400" b="1">
                <a:solidFill>
                  <a:srgbClr val="F15A22"/>
                </a:solidFill>
              </a:rPr>
              <a:t>FACTS AT</a:t>
            </a:r>
          </a:p>
          <a:p>
            <a:pPr algn="ctr"/>
            <a:r>
              <a:rPr lang="en-US" sz="2400" b="1">
                <a:solidFill>
                  <a:srgbClr val="F15A22"/>
                </a:solidFill>
              </a:rPr>
              <a:t>A GLANCE</a:t>
            </a:r>
          </a:p>
        </p:txBody>
      </p:sp>
      <p:sp>
        <p:nvSpPr>
          <p:cNvPr id="10" name="TextBox 9">
            <a:extLst>
              <a:ext uri="{FF2B5EF4-FFF2-40B4-BE49-F238E27FC236}">
                <a16:creationId xmlns:a16="http://schemas.microsoft.com/office/drawing/2014/main" id="{4B7ADD23-EE4C-43B6-A94D-687CFB0FC12C}"/>
              </a:ext>
            </a:extLst>
          </p:cNvPr>
          <p:cNvSpPr txBox="1"/>
          <p:nvPr/>
        </p:nvSpPr>
        <p:spPr>
          <a:xfrm>
            <a:off x="4236546" y="918202"/>
            <a:ext cx="1234911" cy="261610"/>
          </a:xfrm>
          <a:prstGeom prst="rect">
            <a:avLst/>
          </a:prstGeom>
          <a:noFill/>
        </p:spPr>
        <p:txBody>
          <a:bodyPr wrap="square" rtlCol="0">
            <a:spAutoFit/>
          </a:bodyPr>
          <a:lstStyle/>
          <a:p>
            <a:pPr algn="ctr"/>
            <a:r>
              <a:rPr lang="en-US" sz="1100">
                <a:solidFill>
                  <a:schemeClr val="bg1"/>
                </a:solidFill>
                <a:cs typeface="Calibri" panose="020F0502020204030204" pitchFamily="34" charset="0"/>
              </a:rPr>
              <a:t>Animal hospitals</a:t>
            </a:r>
          </a:p>
        </p:txBody>
      </p:sp>
      <p:sp>
        <p:nvSpPr>
          <p:cNvPr id="11" name="TextBox 10">
            <a:extLst>
              <a:ext uri="{FF2B5EF4-FFF2-40B4-BE49-F238E27FC236}">
                <a16:creationId xmlns:a16="http://schemas.microsoft.com/office/drawing/2014/main" id="{ADCA5E9A-7F66-E2FA-95FA-3655C1642935}"/>
              </a:ext>
            </a:extLst>
          </p:cNvPr>
          <p:cNvSpPr txBox="1"/>
          <p:nvPr/>
        </p:nvSpPr>
        <p:spPr>
          <a:xfrm>
            <a:off x="2964882" y="1962650"/>
            <a:ext cx="1234911" cy="261610"/>
          </a:xfrm>
          <a:prstGeom prst="rect">
            <a:avLst/>
          </a:prstGeom>
          <a:noFill/>
        </p:spPr>
        <p:txBody>
          <a:bodyPr wrap="square" rtlCol="0">
            <a:spAutoFit/>
          </a:bodyPr>
          <a:lstStyle/>
          <a:p>
            <a:pPr algn="ctr"/>
            <a:r>
              <a:rPr lang="en-US" sz="1100">
                <a:solidFill>
                  <a:schemeClr val="bg1"/>
                </a:solidFill>
                <a:cs typeface="Calibri" panose="020F0502020204030204" pitchFamily="34" charset="0"/>
              </a:rPr>
              <a:t>Health colleges</a:t>
            </a:r>
          </a:p>
        </p:txBody>
      </p:sp>
      <p:sp>
        <p:nvSpPr>
          <p:cNvPr id="12" name="TextBox 11">
            <a:extLst>
              <a:ext uri="{FF2B5EF4-FFF2-40B4-BE49-F238E27FC236}">
                <a16:creationId xmlns:a16="http://schemas.microsoft.com/office/drawing/2014/main" id="{92806CE5-9964-AB13-3EC5-0A3F1014B221}"/>
              </a:ext>
            </a:extLst>
          </p:cNvPr>
          <p:cNvSpPr txBox="1"/>
          <p:nvPr/>
        </p:nvSpPr>
        <p:spPr>
          <a:xfrm>
            <a:off x="4138488" y="1961307"/>
            <a:ext cx="1423448" cy="261610"/>
          </a:xfrm>
          <a:prstGeom prst="rect">
            <a:avLst/>
          </a:prstGeom>
          <a:noFill/>
        </p:spPr>
        <p:txBody>
          <a:bodyPr wrap="square" rtlCol="0">
            <a:spAutoFit/>
          </a:bodyPr>
          <a:lstStyle/>
          <a:p>
            <a:pPr algn="ctr"/>
            <a:r>
              <a:rPr lang="en-US" sz="1100">
                <a:solidFill>
                  <a:schemeClr val="bg1"/>
                </a:solidFill>
                <a:cs typeface="Calibri" panose="020F0502020204030204" pitchFamily="34" charset="0"/>
              </a:rPr>
              <a:t>Research institutes</a:t>
            </a:r>
          </a:p>
        </p:txBody>
      </p:sp>
      <p:sp>
        <p:nvSpPr>
          <p:cNvPr id="13" name="TextBox 12">
            <a:extLst>
              <a:ext uri="{FF2B5EF4-FFF2-40B4-BE49-F238E27FC236}">
                <a16:creationId xmlns:a16="http://schemas.microsoft.com/office/drawing/2014/main" id="{28DC3C80-AE4A-EF84-8129-CACA3884A7B0}"/>
              </a:ext>
            </a:extLst>
          </p:cNvPr>
          <p:cNvSpPr txBox="1"/>
          <p:nvPr/>
        </p:nvSpPr>
        <p:spPr>
          <a:xfrm>
            <a:off x="2998539" y="969250"/>
            <a:ext cx="1234911" cy="261610"/>
          </a:xfrm>
          <a:prstGeom prst="rect">
            <a:avLst/>
          </a:prstGeom>
          <a:noFill/>
        </p:spPr>
        <p:txBody>
          <a:bodyPr wrap="square" rtlCol="0">
            <a:spAutoFit/>
          </a:bodyPr>
          <a:lstStyle/>
          <a:p>
            <a:pPr algn="ctr"/>
            <a:r>
              <a:rPr lang="en-US" sz="1100">
                <a:solidFill>
                  <a:schemeClr val="bg1"/>
                </a:solidFill>
                <a:cs typeface="Calibri" panose="020F0502020204030204" pitchFamily="34" charset="0"/>
              </a:rPr>
              <a:t>Hospitals</a:t>
            </a:r>
          </a:p>
        </p:txBody>
      </p:sp>
      <p:sp>
        <p:nvSpPr>
          <p:cNvPr id="14" name="TextBox 13">
            <a:extLst>
              <a:ext uri="{FF2B5EF4-FFF2-40B4-BE49-F238E27FC236}">
                <a16:creationId xmlns:a16="http://schemas.microsoft.com/office/drawing/2014/main" id="{E0ACF7C4-DADF-05FE-9B3B-7D661691D4AA}"/>
              </a:ext>
            </a:extLst>
          </p:cNvPr>
          <p:cNvSpPr txBox="1"/>
          <p:nvPr/>
        </p:nvSpPr>
        <p:spPr>
          <a:xfrm>
            <a:off x="5677024" y="958532"/>
            <a:ext cx="2057963" cy="261610"/>
          </a:xfrm>
          <a:prstGeom prst="rect">
            <a:avLst/>
          </a:prstGeom>
          <a:noFill/>
        </p:spPr>
        <p:txBody>
          <a:bodyPr wrap="square" rtlCol="0">
            <a:spAutoFit/>
          </a:bodyPr>
          <a:lstStyle/>
          <a:p>
            <a:pPr algn="ctr"/>
            <a:r>
              <a:rPr lang="en-US" sz="1100">
                <a:solidFill>
                  <a:schemeClr val="bg1"/>
                </a:solidFill>
                <a:cs typeface="Calibri" panose="020F0502020204030204" pitchFamily="34" charset="0"/>
              </a:rPr>
              <a:t>Faculty &amp; staff</a:t>
            </a:r>
          </a:p>
        </p:txBody>
      </p:sp>
      <p:sp>
        <p:nvSpPr>
          <p:cNvPr id="15" name="TextBox 14">
            <a:extLst>
              <a:ext uri="{FF2B5EF4-FFF2-40B4-BE49-F238E27FC236}">
                <a16:creationId xmlns:a16="http://schemas.microsoft.com/office/drawing/2014/main" id="{4A860EE5-5D6B-ECB9-A4DE-8EE7C197CBF8}"/>
              </a:ext>
            </a:extLst>
          </p:cNvPr>
          <p:cNvSpPr txBox="1"/>
          <p:nvPr/>
        </p:nvSpPr>
        <p:spPr>
          <a:xfrm>
            <a:off x="8219469" y="954654"/>
            <a:ext cx="1357459" cy="430887"/>
          </a:xfrm>
          <a:prstGeom prst="rect">
            <a:avLst/>
          </a:prstGeom>
          <a:noFill/>
        </p:spPr>
        <p:txBody>
          <a:bodyPr wrap="square" rtlCol="0">
            <a:spAutoFit/>
          </a:bodyPr>
          <a:lstStyle/>
          <a:p>
            <a:pPr algn="ctr"/>
            <a:r>
              <a:rPr lang="en-US" sz="1100">
                <a:solidFill>
                  <a:schemeClr val="bg1"/>
                </a:solidFill>
                <a:cs typeface="Calibri" panose="020F0502020204030204" pitchFamily="34" charset="0"/>
              </a:rPr>
              <a:t>Residents &amp; fellows</a:t>
            </a:r>
          </a:p>
        </p:txBody>
      </p:sp>
      <p:sp>
        <p:nvSpPr>
          <p:cNvPr id="16" name="TextBox 15">
            <a:extLst>
              <a:ext uri="{FF2B5EF4-FFF2-40B4-BE49-F238E27FC236}">
                <a16:creationId xmlns:a16="http://schemas.microsoft.com/office/drawing/2014/main" id="{2774598B-1A85-76BC-2140-3A58EE163C66}"/>
              </a:ext>
            </a:extLst>
          </p:cNvPr>
          <p:cNvSpPr txBox="1"/>
          <p:nvPr/>
        </p:nvSpPr>
        <p:spPr>
          <a:xfrm>
            <a:off x="10211496" y="980273"/>
            <a:ext cx="1357459" cy="261610"/>
          </a:xfrm>
          <a:prstGeom prst="rect">
            <a:avLst/>
          </a:prstGeom>
          <a:noFill/>
        </p:spPr>
        <p:txBody>
          <a:bodyPr wrap="square" rtlCol="0">
            <a:spAutoFit/>
          </a:bodyPr>
          <a:lstStyle/>
          <a:p>
            <a:pPr algn="ctr"/>
            <a:r>
              <a:rPr lang="en-US" sz="1100">
                <a:solidFill>
                  <a:schemeClr val="bg1"/>
                </a:solidFill>
                <a:cs typeface="Calibri" panose="020F0502020204030204" pitchFamily="34" charset="0"/>
              </a:rPr>
              <a:t>Licensed beds</a:t>
            </a:r>
          </a:p>
        </p:txBody>
      </p:sp>
      <p:sp>
        <p:nvSpPr>
          <p:cNvPr id="17" name="TextBox 16">
            <a:extLst>
              <a:ext uri="{FF2B5EF4-FFF2-40B4-BE49-F238E27FC236}">
                <a16:creationId xmlns:a16="http://schemas.microsoft.com/office/drawing/2014/main" id="{0F72C1EE-B7CE-0923-D3C1-C323437A87A2}"/>
              </a:ext>
            </a:extLst>
          </p:cNvPr>
          <p:cNvSpPr txBox="1"/>
          <p:nvPr/>
        </p:nvSpPr>
        <p:spPr>
          <a:xfrm>
            <a:off x="10090319" y="1958888"/>
            <a:ext cx="1627693" cy="430887"/>
          </a:xfrm>
          <a:prstGeom prst="rect">
            <a:avLst/>
          </a:prstGeom>
          <a:noFill/>
        </p:spPr>
        <p:txBody>
          <a:bodyPr wrap="square" rtlCol="0">
            <a:spAutoFit/>
          </a:bodyPr>
          <a:lstStyle/>
          <a:p>
            <a:pPr algn="ctr"/>
            <a:r>
              <a:rPr lang="en-US" sz="1100">
                <a:solidFill>
                  <a:schemeClr val="bg1"/>
                </a:solidFill>
                <a:cs typeface="Calibri" panose="020F0502020204030204" pitchFamily="34" charset="0"/>
              </a:rPr>
              <a:t>Instructional, research</a:t>
            </a:r>
          </a:p>
          <a:p>
            <a:pPr algn="ctr"/>
            <a:r>
              <a:rPr lang="en-US" sz="1100">
                <a:solidFill>
                  <a:schemeClr val="bg1"/>
                </a:solidFill>
                <a:cs typeface="Calibri" panose="020F0502020204030204" pitchFamily="34" charset="0"/>
              </a:rPr>
              <a:t>&amp; clinical faculty</a:t>
            </a:r>
          </a:p>
        </p:txBody>
      </p:sp>
      <p:sp>
        <p:nvSpPr>
          <p:cNvPr id="18" name="TextBox 17">
            <a:extLst>
              <a:ext uri="{FF2B5EF4-FFF2-40B4-BE49-F238E27FC236}">
                <a16:creationId xmlns:a16="http://schemas.microsoft.com/office/drawing/2014/main" id="{02737516-23AD-2295-892A-E50CD616E23E}"/>
              </a:ext>
            </a:extLst>
          </p:cNvPr>
          <p:cNvSpPr txBox="1"/>
          <p:nvPr/>
        </p:nvSpPr>
        <p:spPr>
          <a:xfrm>
            <a:off x="8124076" y="1889081"/>
            <a:ext cx="1627693" cy="430887"/>
          </a:xfrm>
          <a:prstGeom prst="rect">
            <a:avLst/>
          </a:prstGeom>
          <a:noFill/>
        </p:spPr>
        <p:txBody>
          <a:bodyPr wrap="square" rtlCol="0">
            <a:spAutoFit/>
          </a:bodyPr>
          <a:lstStyle/>
          <a:p>
            <a:pPr algn="ctr"/>
            <a:r>
              <a:rPr lang="en-US" sz="1100">
                <a:solidFill>
                  <a:schemeClr val="bg1"/>
                </a:solidFill>
                <a:cs typeface="Calibri" panose="020F0502020204030204" pitchFamily="34" charset="0"/>
              </a:rPr>
              <a:t>Physician practice</a:t>
            </a:r>
          </a:p>
          <a:p>
            <a:pPr algn="ctr"/>
            <a:r>
              <a:rPr lang="en-US" sz="1100">
                <a:solidFill>
                  <a:schemeClr val="bg1"/>
                </a:solidFill>
                <a:cs typeface="Calibri" panose="020F0502020204030204" pitchFamily="34" charset="0"/>
              </a:rPr>
              <a:t>&amp; outpatient locations</a:t>
            </a:r>
          </a:p>
        </p:txBody>
      </p:sp>
      <p:sp>
        <p:nvSpPr>
          <p:cNvPr id="19" name="TextBox 18">
            <a:extLst>
              <a:ext uri="{FF2B5EF4-FFF2-40B4-BE49-F238E27FC236}">
                <a16:creationId xmlns:a16="http://schemas.microsoft.com/office/drawing/2014/main" id="{CCD0E336-487F-17EA-1D2B-4A8260DD5379}"/>
              </a:ext>
            </a:extLst>
          </p:cNvPr>
          <p:cNvSpPr txBox="1"/>
          <p:nvPr/>
        </p:nvSpPr>
        <p:spPr>
          <a:xfrm>
            <a:off x="5900973" y="1947354"/>
            <a:ext cx="1720532" cy="261610"/>
          </a:xfrm>
          <a:prstGeom prst="rect">
            <a:avLst/>
          </a:prstGeom>
          <a:noFill/>
        </p:spPr>
        <p:txBody>
          <a:bodyPr wrap="square" rtlCol="0">
            <a:spAutoFit/>
          </a:bodyPr>
          <a:lstStyle/>
          <a:p>
            <a:pPr algn="ctr"/>
            <a:r>
              <a:rPr lang="en-US" sz="1100">
                <a:solidFill>
                  <a:schemeClr val="bg1"/>
                </a:solidFill>
                <a:cs typeface="Calibri" panose="020F0502020204030204" pitchFamily="34" charset="0"/>
              </a:rPr>
              <a:t>Students</a:t>
            </a:r>
          </a:p>
        </p:txBody>
      </p:sp>
      <p:sp>
        <p:nvSpPr>
          <p:cNvPr id="20" name="TextBox 19">
            <a:extLst>
              <a:ext uri="{FF2B5EF4-FFF2-40B4-BE49-F238E27FC236}">
                <a16:creationId xmlns:a16="http://schemas.microsoft.com/office/drawing/2014/main" id="{16D18041-AE3C-6D3B-849A-FABA7D5A0432}"/>
              </a:ext>
            </a:extLst>
          </p:cNvPr>
          <p:cNvSpPr txBox="1"/>
          <p:nvPr/>
        </p:nvSpPr>
        <p:spPr>
          <a:xfrm>
            <a:off x="1800542" y="1483787"/>
            <a:ext cx="1234911" cy="261610"/>
          </a:xfrm>
          <a:prstGeom prst="rect">
            <a:avLst/>
          </a:prstGeom>
          <a:noFill/>
        </p:spPr>
        <p:txBody>
          <a:bodyPr wrap="square" rtlCol="0">
            <a:spAutoFit/>
          </a:bodyPr>
          <a:lstStyle/>
          <a:p>
            <a:pPr algn="ctr"/>
            <a:r>
              <a:rPr lang="en-US" sz="1100">
                <a:solidFill>
                  <a:schemeClr val="bg1"/>
                </a:solidFill>
                <a:cs typeface="Calibri" panose="020F0502020204030204" pitchFamily="34" charset="0"/>
              </a:rPr>
              <a:t>Campuses</a:t>
            </a:r>
          </a:p>
        </p:txBody>
      </p:sp>
      <p:sp>
        <p:nvSpPr>
          <p:cNvPr id="21" name="TextBox 20">
            <a:extLst>
              <a:ext uri="{FF2B5EF4-FFF2-40B4-BE49-F238E27FC236}">
                <a16:creationId xmlns:a16="http://schemas.microsoft.com/office/drawing/2014/main" id="{33345C95-34BC-05F7-93AD-07F63E3D6EE6}"/>
              </a:ext>
            </a:extLst>
          </p:cNvPr>
          <p:cNvSpPr txBox="1"/>
          <p:nvPr/>
        </p:nvSpPr>
        <p:spPr>
          <a:xfrm>
            <a:off x="2295447" y="845150"/>
            <a:ext cx="631595" cy="707886"/>
          </a:xfrm>
          <a:prstGeom prst="rect">
            <a:avLst/>
          </a:prstGeom>
          <a:noFill/>
        </p:spPr>
        <p:txBody>
          <a:bodyPr wrap="square" rtlCol="0">
            <a:spAutoFit/>
          </a:bodyPr>
          <a:lstStyle/>
          <a:p>
            <a:pPr algn="ctr"/>
            <a:r>
              <a:rPr lang="en-US" sz="4000">
                <a:solidFill>
                  <a:schemeClr val="bg1"/>
                </a:solidFill>
                <a:latin typeface="Calibri Light" panose="020F0302020204030204" pitchFamily="34" charset="0"/>
                <a:cs typeface="Calibri Light" panose="020F0302020204030204" pitchFamily="34" charset="0"/>
              </a:rPr>
              <a:t> 6</a:t>
            </a:r>
          </a:p>
        </p:txBody>
      </p:sp>
      <p:sp>
        <p:nvSpPr>
          <p:cNvPr id="22" name="TextBox 21">
            <a:extLst>
              <a:ext uri="{FF2B5EF4-FFF2-40B4-BE49-F238E27FC236}">
                <a16:creationId xmlns:a16="http://schemas.microsoft.com/office/drawing/2014/main" id="{12A63D04-19AC-08D3-CD46-2E6EF5DFC530}"/>
              </a:ext>
            </a:extLst>
          </p:cNvPr>
          <p:cNvSpPr txBox="1"/>
          <p:nvPr/>
        </p:nvSpPr>
        <p:spPr>
          <a:xfrm>
            <a:off x="4728495" y="416133"/>
            <a:ext cx="631595" cy="707886"/>
          </a:xfrm>
          <a:prstGeom prst="rect">
            <a:avLst/>
          </a:prstGeom>
          <a:noFill/>
        </p:spPr>
        <p:txBody>
          <a:bodyPr wrap="square" rtlCol="0">
            <a:spAutoFit/>
          </a:bodyPr>
          <a:lstStyle/>
          <a:p>
            <a:pPr algn="ctr"/>
            <a:r>
              <a:rPr lang="en-US" sz="4000">
                <a:solidFill>
                  <a:schemeClr val="bg1"/>
                </a:solidFill>
                <a:latin typeface="Calibri Light" panose="020F0302020204030204" pitchFamily="34" charset="0"/>
                <a:cs typeface="Calibri Light" panose="020F0302020204030204" pitchFamily="34" charset="0"/>
              </a:rPr>
              <a:t>3</a:t>
            </a:r>
          </a:p>
        </p:txBody>
      </p:sp>
      <p:sp>
        <p:nvSpPr>
          <p:cNvPr id="23" name="TextBox 22">
            <a:extLst>
              <a:ext uri="{FF2B5EF4-FFF2-40B4-BE49-F238E27FC236}">
                <a16:creationId xmlns:a16="http://schemas.microsoft.com/office/drawing/2014/main" id="{06344762-F9ED-B52B-C7E5-E1DED67CE1C0}"/>
              </a:ext>
            </a:extLst>
          </p:cNvPr>
          <p:cNvSpPr txBox="1"/>
          <p:nvPr/>
        </p:nvSpPr>
        <p:spPr>
          <a:xfrm>
            <a:off x="3460777" y="1406404"/>
            <a:ext cx="631595" cy="707886"/>
          </a:xfrm>
          <a:prstGeom prst="rect">
            <a:avLst/>
          </a:prstGeom>
          <a:noFill/>
        </p:spPr>
        <p:txBody>
          <a:bodyPr wrap="square" rtlCol="0">
            <a:spAutoFit/>
          </a:bodyPr>
          <a:lstStyle/>
          <a:p>
            <a:pPr algn="ctr"/>
            <a:r>
              <a:rPr lang="en-US" sz="4000">
                <a:solidFill>
                  <a:schemeClr val="bg1"/>
                </a:solidFill>
                <a:latin typeface="Calibri Light" panose="020F0302020204030204" pitchFamily="34" charset="0"/>
                <a:cs typeface="Calibri Light" panose="020F0302020204030204" pitchFamily="34" charset="0"/>
              </a:rPr>
              <a:t>6</a:t>
            </a:r>
          </a:p>
        </p:txBody>
      </p:sp>
      <p:sp>
        <p:nvSpPr>
          <p:cNvPr id="24" name="TextBox 23">
            <a:extLst>
              <a:ext uri="{FF2B5EF4-FFF2-40B4-BE49-F238E27FC236}">
                <a16:creationId xmlns:a16="http://schemas.microsoft.com/office/drawing/2014/main" id="{C229D585-A1AB-22EE-CFCA-3130C6788435}"/>
              </a:ext>
            </a:extLst>
          </p:cNvPr>
          <p:cNvSpPr txBox="1"/>
          <p:nvPr/>
        </p:nvSpPr>
        <p:spPr>
          <a:xfrm>
            <a:off x="4580126" y="1406404"/>
            <a:ext cx="936399" cy="707886"/>
          </a:xfrm>
          <a:prstGeom prst="rect">
            <a:avLst/>
          </a:prstGeom>
          <a:noFill/>
        </p:spPr>
        <p:txBody>
          <a:bodyPr wrap="square" rtlCol="0">
            <a:spAutoFit/>
          </a:bodyPr>
          <a:lstStyle/>
          <a:p>
            <a:pPr algn="ctr"/>
            <a:r>
              <a:rPr lang="en-US" sz="4000">
                <a:solidFill>
                  <a:schemeClr val="bg1"/>
                </a:solidFill>
                <a:latin typeface="Calibri Light" panose="020F0302020204030204" pitchFamily="34" charset="0"/>
                <a:cs typeface="Calibri Light" panose="020F0302020204030204" pitchFamily="34" charset="0"/>
              </a:rPr>
              <a:t>10</a:t>
            </a:r>
          </a:p>
        </p:txBody>
      </p:sp>
      <p:sp>
        <p:nvSpPr>
          <p:cNvPr id="25" name="TextBox 24">
            <a:extLst>
              <a:ext uri="{FF2B5EF4-FFF2-40B4-BE49-F238E27FC236}">
                <a16:creationId xmlns:a16="http://schemas.microsoft.com/office/drawing/2014/main" id="{B4AD5406-FB1D-34F3-5603-9A192C07CEB4}"/>
              </a:ext>
            </a:extLst>
          </p:cNvPr>
          <p:cNvSpPr txBox="1"/>
          <p:nvPr/>
        </p:nvSpPr>
        <p:spPr>
          <a:xfrm>
            <a:off x="3372550" y="416133"/>
            <a:ext cx="936399" cy="707886"/>
          </a:xfrm>
          <a:prstGeom prst="rect">
            <a:avLst/>
          </a:prstGeom>
          <a:noFill/>
        </p:spPr>
        <p:txBody>
          <a:bodyPr wrap="square" rtlCol="0">
            <a:spAutoFit/>
          </a:bodyPr>
          <a:lstStyle/>
          <a:p>
            <a:pPr algn="ctr"/>
            <a:r>
              <a:rPr lang="en-US" sz="4000">
                <a:solidFill>
                  <a:schemeClr val="bg1"/>
                </a:solidFill>
                <a:latin typeface="Calibri Light" panose="020F0302020204030204" pitchFamily="34" charset="0"/>
                <a:cs typeface="Calibri Light" panose="020F0302020204030204" pitchFamily="34" charset="0"/>
              </a:rPr>
              <a:t>12</a:t>
            </a:r>
          </a:p>
        </p:txBody>
      </p:sp>
      <p:sp>
        <p:nvSpPr>
          <p:cNvPr id="26" name="TextBox 25">
            <a:extLst>
              <a:ext uri="{FF2B5EF4-FFF2-40B4-BE49-F238E27FC236}">
                <a16:creationId xmlns:a16="http://schemas.microsoft.com/office/drawing/2014/main" id="{8916BEA7-7B3C-4231-080C-A11934D34BC4}"/>
              </a:ext>
            </a:extLst>
          </p:cNvPr>
          <p:cNvSpPr txBox="1"/>
          <p:nvPr/>
        </p:nvSpPr>
        <p:spPr>
          <a:xfrm>
            <a:off x="6138545" y="446913"/>
            <a:ext cx="1729121" cy="646331"/>
          </a:xfrm>
          <a:prstGeom prst="rect">
            <a:avLst/>
          </a:prstGeom>
          <a:noFill/>
        </p:spPr>
        <p:txBody>
          <a:bodyPr wrap="square" rtlCol="0">
            <a:spAutoFit/>
          </a:bodyPr>
          <a:lstStyle/>
          <a:p>
            <a:pPr algn="ctr"/>
            <a:r>
              <a:rPr lang="en-US" sz="3600">
                <a:solidFill>
                  <a:schemeClr val="bg1"/>
                </a:solidFill>
                <a:latin typeface="Calibri Light" panose="020F0302020204030204" pitchFamily="34" charset="0"/>
                <a:cs typeface="Calibri Light" panose="020F0302020204030204" pitchFamily="34" charset="0"/>
              </a:rPr>
              <a:t>30,000+</a:t>
            </a:r>
          </a:p>
        </p:txBody>
      </p:sp>
      <p:sp>
        <p:nvSpPr>
          <p:cNvPr id="27" name="TextBox 26">
            <a:extLst>
              <a:ext uri="{FF2B5EF4-FFF2-40B4-BE49-F238E27FC236}">
                <a16:creationId xmlns:a16="http://schemas.microsoft.com/office/drawing/2014/main" id="{E84C4ADB-F457-E4BD-8BA9-6D398594D6C7}"/>
              </a:ext>
            </a:extLst>
          </p:cNvPr>
          <p:cNvSpPr txBox="1"/>
          <p:nvPr/>
        </p:nvSpPr>
        <p:spPr>
          <a:xfrm>
            <a:off x="6248284" y="1437183"/>
            <a:ext cx="1461288" cy="646331"/>
          </a:xfrm>
          <a:prstGeom prst="rect">
            <a:avLst/>
          </a:prstGeom>
          <a:noFill/>
        </p:spPr>
        <p:txBody>
          <a:bodyPr wrap="square" rtlCol="0">
            <a:spAutoFit/>
          </a:bodyPr>
          <a:lstStyle/>
          <a:p>
            <a:pPr algn="ctr"/>
            <a:r>
              <a:rPr lang="en-US" sz="3600">
                <a:solidFill>
                  <a:schemeClr val="bg1"/>
                </a:solidFill>
                <a:latin typeface="Calibri Light" panose="020F0302020204030204" pitchFamily="34" charset="0"/>
                <a:cs typeface="Calibri Light" panose="020F0302020204030204" pitchFamily="34" charset="0"/>
              </a:rPr>
              <a:t>8,300+</a:t>
            </a:r>
          </a:p>
        </p:txBody>
      </p:sp>
      <p:sp>
        <p:nvSpPr>
          <p:cNvPr id="28" name="TextBox 27">
            <a:extLst>
              <a:ext uri="{FF2B5EF4-FFF2-40B4-BE49-F238E27FC236}">
                <a16:creationId xmlns:a16="http://schemas.microsoft.com/office/drawing/2014/main" id="{320F2C19-A5C5-E550-5713-3907E293ABAF}"/>
              </a:ext>
            </a:extLst>
          </p:cNvPr>
          <p:cNvSpPr txBox="1"/>
          <p:nvPr/>
        </p:nvSpPr>
        <p:spPr>
          <a:xfrm>
            <a:off x="8571750" y="1437183"/>
            <a:ext cx="989694" cy="646331"/>
          </a:xfrm>
          <a:prstGeom prst="rect">
            <a:avLst/>
          </a:prstGeom>
          <a:noFill/>
        </p:spPr>
        <p:txBody>
          <a:bodyPr wrap="square" rtlCol="0">
            <a:spAutoFit/>
          </a:bodyPr>
          <a:lstStyle/>
          <a:p>
            <a:pPr algn="ctr"/>
            <a:r>
              <a:rPr lang="en-US" sz="3600">
                <a:solidFill>
                  <a:schemeClr val="bg1"/>
                </a:solidFill>
                <a:latin typeface="Calibri Light" panose="020F0302020204030204" pitchFamily="34" charset="0"/>
                <a:cs typeface="Calibri Light" panose="020F0302020204030204" pitchFamily="34" charset="0"/>
              </a:rPr>
              <a:t>117</a:t>
            </a:r>
          </a:p>
        </p:txBody>
      </p:sp>
      <p:sp>
        <p:nvSpPr>
          <p:cNvPr id="29" name="TextBox 28">
            <a:extLst>
              <a:ext uri="{FF2B5EF4-FFF2-40B4-BE49-F238E27FC236}">
                <a16:creationId xmlns:a16="http://schemas.microsoft.com/office/drawing/2014/main" id="{3F471630-9463-B113-BD7E-894431BE51A1}"/>
              </a:ext>
            </a:extLst>
          </p:cNvPr>
          <p:cNvSpPr txBox="1"/>
          <p:nvPr/>
        </p:nvSpPr>
        <p:spPr>
          <a:xfrm>
            <a:off x="8378181" y="446913"/>
            <a:ext cx="1649739" cy="646331"/>
          </a:xfrm>
          <a:prstGeom prst="rect">
            <a:avLst/>
          </a:prstGeom>
          <a:noFill/>
        </p:spPr>
        <p:txBody>
          <a:bodyPr wrap="square" rtlCol="0">
            <a:spAutoFit/>
          </a:bodyPr>
          <a:lstStyle/>
          <a:p>
            <a:pPr algn="ctr"/>
            <a:r>
              <a:rPr lang="en-US" sz="3600">
                <a:solidFill>
                  <a:schemeClr val="bg1"/>
                </a:solidFill>
                <a:latin typeface="Calibri Light" panose="020F0302020204030204" pitchFamily="34" charset="0"/>
                <a:cs typeface="Calibri Light" panose="020F0302020204030204" pitchFamily="34" charset="0"/>
              </a:rPr>
              <a:t>1,600+</a:t>
            </a:r>
          </a:p>
        </p:txBody>
      </p:sp>
      <p:sp>
        <p:nvSpPr>
          <p:cNvPr id="30" name="TextBox 29">
            <a:extLst>
              <a:ext uri="{FF2B5EF4-FFF2-40B4-BE49-F238E27FC236}">
                <a16:creationId xmlns:a16="http://schemas.microsoft.com/office/drawing/2014/main" id="{0A9CCFF3-7FFB-D0C3-29C2-5BDE79A080BE}"/>
              </a:ext>
            </a:extLst>
          </p:cNvPr>
          <p:cNvSpPr txBox="1"/>
          <p:nvPr/>
        </p:nvSpPr>
        <p:spPr>
          <a:xfrm>
            <a:off x="10599336" y="446913"/>
            <a:ext cx="1312325" cy="646331"/>
          </a:xfrm>
          <a:prstGeom prst="rect">
            <a:avLst/>
          </a:prstGeom>
          <a:noFill/>
        </p:spPr>
        <p:txBody>
          <a:bodyPr wrap="square" rtlCol="0">
            <a:spAutoFit/>
          </a:bodyPr>
          <a:lstStyle/>
          <a:p>
            <a:r>
              <a:rPr lang="en-US" sz="3600">
                <a:solidFill>
                  <a:schemeClr val="bg1"/>
                </a:solidFill>
                <a:latin typeface="Calibri Light" panose="020F0302020204030204" pitchFamily="34" charset="0"/>
                <a:cs typeface="Calibri Light" panose="020F0302020204030204" pitchFamily="34" charset="0"/>
              </a:rPr>
              <a:t>2,822</a:t>
            </a:r>
          </a:p>
        </p:txBody>
      </p:sp>
      <p:sp>
        <p:nvSpPr>
          <p:cNvPr id="31" name="TextBox 30">
            <a:extLst>
              <a:ext uri="{FF2B5EF4-FFF2-40B4-BE49-F238E27FC236}">
                <a16:creationId xmlns:a16="http://schemas.microsoft.com/office/drawing/2014/main" id="{1229A1F6-1AE9-908F-DCA2-A30441665821}"/>
              </a:ext>
            </a:extLst>
          </p:cNvPr>
          <p:cNvSpPr txBox="1"/>
          <p:nvPr/>
        </p:nvSpPr>
        <p:spPr>
          <a:xfrm>
            <a:off x="2922309" y="3745377"/>
            <a:ext cx="1550711" cy="646331"/>
          </a:xfrm>
          <a:prstGeom prst="rect">
            <a:avLst/>
          </a:prstGeom>
          <a:noFill/>
        </p:spPr>
        <p:txBody>
          <a:bodyPr wrap="square" rtlCol="0">
            <a:spAutoFit/>
          </a:bodyPr>
          <a:lstStyle/>
          <a:p>
            <a:pPr algn="ctr"/>
            <a:r>
              <a:rPr lang="en-US" sz="3600">
                <a:solidFill>
                  <a:srgbClr val="F15A22"/>
                </a:solidFill>
                <a:latin typeface="Calibri Light" panose="020F0302020204030204" pitchFamily="34" charset="0"/>
                <a:cs typeface="Calibri Light" panose="020F0302020204030204" pitchFamily="34" charset="0"/>
              </a:rPr>
              <a:t>4M+</a:t>
            </a:r>
          </a:p>
        </p:txBody>
      </p:sp>
      <p:sp>
        <p:nvSpPr>
          <p:cNvPr id="32" name="TextBox 31">
            <a:extLst>
              <a:ext uri="{FF2B5EF4-FFF2-40B4-BE49-F238E27FC236}">
                <a16:creationId xmlns:a16="http://schemas.microsoft.com/office/drawing/2014/main" id="{6FF8FE42-D961-3E10-1985-3EA5230BB851}"/>
              </a:ext>
            </a:extLst>
          </p:cNvPr>
          <p:cNvSpPr txBox="1"/>
          <p:nvPr/>
        </p:nvSpPr>
        <p:spPr>
          <a:xfrm>
            <a:off x="249809" y="4506450"/>
            <a:ext cx="1780211" cy="646331"/>
          </a:xfrm>
          <a:prstGeom prst="rect">
            <a:avLst/>
          </a:prstGeom>
          <a:noFill/>
        </p:spPr>
        <p:txBody>
          <a:bodyPr wrap="square" rtlCol="0">
            <a:spAutoFit/>
          </a:bodyPr>
          <a:lstStyle/>
          <a:p>
            <a:pPr algn="ctr"/>
            <a:r>
              <a:rPr lang="en-US" sz="3600">
                <a:solidFill>
                  <a:srgbClr val="F15A22"/>
                </a:solidFill>
                <a:latin typeface="Calibri Light" panose="020F0302020204030204" pitchFamily="34" charset="0"/>
                <a:cs typeface="Calibri Light" panose="020F0302020204030204" pitchFamily="34" charset="0"/>
              </a:rPr>
              <a:t>438,875</a:t>
            </a:r>
          </a:p>
        </p:txBody>
      </p:sp>
      <p:sp>
        <p:nvSpPr>
          <p:cNvPr id="33" name="TextBox 32">
            <a:extLst>
              <a:ext uri="{FF2B5EF4-FFF2-40B4-BE49-F238E27FC236}">
                <a16:creationId xmlns:a16="http://schemas.microsoft.com/office/drawing/2014/main" id="{551326CD-BB51-6123-45D2-B45241E88E69}"/>
              </a:ext>
            </a:extLst>
          </p:cNvPr>
          <p:cNvSpPr txBox="1"/>
          <p:nvPr/>
        </p:nvSpPr>
        <p:spPr>
          <a:xfrm>
            <a:off x="2972255" y="4744283"/>
            <a:ext cx="1550711" cy="400110"/>
          </a:xfrm>
          <a:prstGeom prst="rect">
            <a:avLst/>
          </a:prstGeom>
          <a:noFill/>
        </p:spPr>
        <p:txBody>
          <a:bodyPr wrap="square" rtlCol="0">
            <a:spAutoFit/>
          </a:bodyPr>
          <a:lstStyle/>
          <a:p>
            <a:pPr algn="ctr"/>
            <a:r>
              <a:rPr lang="en-US" sz="2000">
                <a:solidFill>
                  <a:schemeClr val="bg1"/>
                </a:solidFill>
                <a:latin typeface="Calibri Light" panose="020F0302020204030204" pitchFamily="34" charset="0"/>
                <a:cs typeface="Calibri Light" panose="020F0302020204030204" pitchFamily="34" charset="0"/>
              </a:rPr>
              <a:t>20,152</a:t>
            </a:r>
          </a:p>
        </p:txBody>
      </p:sp>
      <p:sp>
        <p:nvSpPr>
          <p:cNvPr id="34" name="TextBox 33">
            <a:extLst>
              <a:ext uri="{FF2B5EF4-FFF2-40B4-BE49-F238E27FC236}">
                <a16:creationId xmlns:a16="http://schemas.microsoft.com/office/drawing/2014/main" id="{B65B0DAE-4D1C-225F-2071-EC882EC5C2BA}"/>
              </a:ext>
            </a:extLst>
          </p:cNvPr>
          <p:cNvSpPr txBox="1"/>
          <p:nvPr/>
        </p:nvSpPr>
        <p:spPr>
          <a:xfrm>
            <a:off x="8954115" y="3220503"/>
            <a:ext cx="2564095" cy="861774"/>
          </a:xfrm>
          <a:prstGeom prst="rect">
            <a:avLst/>
          </a:prstGeom>
          <a:noFill/>
        </p:spPr>
        <p:txBody>
          <a:bodyPr wrap="square" rtlCol="0">
            <a:spAutoFit/>
          </a:bodyPr>
          <a:lstStyle/>
          <a:p>
            <a:pPr algn="ctr"/>
            <a:r>
              <a:rPr lang="en-US" sz="5000" b="1">
                <a:solidFill>
                  <a:srgbClr val="F15A22"/>
                </a:solidFill>
                <a:latin typeface="Calibri Light" panose="020F0302020204030204" pitchFamily="34" charset="0"/>
                <a:cs typeface="Calibri Light" panose="020F0302020204030204" pitchFamily="34" charset="0"/>
              </a:rPr>
              <a:t>#1</a:t>
            </a:r>
          </a:p>
        </p:txBody>
      </p:sp>
      <p:sp>
        <p:nvSpPr>
          <p:cNvPr id="35" name="TextBox 34">
            <a:extLst>
              <a:ext uri="{FF2B5EF4-FFF2-40B4-BE49-F238E27FC236}">
                <a16:creationId xmlns:a16="http://schemas.microsoft.com/office/drawing/2014/main" id="{1EB60F4C-8791-D0B1-3683-E2942D27C4A1}"/>
              </a:ext>
            </a:extLst>
          </p:cNvPr>
          <p:cNvSpPr txBox="1"/>
          <p:nvPr/>
        </p:nvSpPr>
        <p:spPr>
          <a:xfrm>
            <a:off x="8401486" y="5499057"/>
            <a:ext cx="2029911" cy="646331"/>
          </a:xfrm>
          <a:prstGeom prst="rect">
            <a:avLst/>
          </a:prstGeom>
          <a:noFill/>
        </p:spPr>
        <p:txBody>
          <a:bodyPr wrap="square" rtlCol="0">
            <a:spAutoFit/>
          </a:bodyPr>
          <a:lstStyle/>
          <a:p>
            <a:pPr algn="ctr"/>
            <a:r>
              <a:rPr lang="en-US" sz="3600">
                <a:solidFill>
                  <a:srgbClr val="F15A22"/>
                </a:solidFill>
                <a:latin typeface="Calibri Light" panose="020F0302020204030204" pitchFamily="34" charset="0"/>
                <a:cs typeface="Calibri Light" panose="020F0302020204030204" pitchFamily="34" charset="0"/>
              </a:rPr>
              <a:t>$470.6M</a:t>
            </a:r>
          </a:p>
        </p:txBody>
      </p:sp>
      <p:sp>
        <p:nvSpPr>
          <p:cNvPr id="37" name="TextBox 36">
            <a:extLst>
              <a:ext uri="{FF2B5EF4-FFF2-40B4-BE49-F238E27FC236}">
                <a16:creationId xmlns:a16="http://schemas.microsoft.com/office/drawing/2014/main" id="{C4337FD1-A582-B97F-C5A2-5A2DC0BBE015}"/>
              </a:ext>
            </a:extLst>
          </p:cNvPr>
          <p:cNvSpPr txBox="1"/>
          <p:nvPr/>
        </p:nvSpPr>
        <p:spPr>
          <a:xfrm>
            <a:off x="9816441" y="4467598"/>
            <a:ext cx="2029911" cy="646331"/>
          </a:xfrm>
          <a:prstGeom prst="rect">
            <a:avLst/>
          </a:prstGeom>
          <a:noFill/>
        </p:spPr>
        <p:txBody>
          <a:bodyPr wrap="square" rtlCol="0">
            <a:spAutoFit/>
          </a:bodyPr>
          <a:lstStyle/>
          <a:p>
            <a:pPr algn="ctr"/>
            <a:r>
              <a:rPr lang="en-US" sz="3600">
                <a:solidFill>
                  <a:srgbClr val="F15A22"/>
                </a:solidFill>
                <a:latin typeface="Calibri Light" panose="020F0302020204030204" pitchFamily="34" charset="0"/>
                <a:cs typeface="Calibri Light" panose="020F0302020204030204" pitchFamily="34" charset="0"/>
              </a:rPr>
              <a:t>$17.6M</a:t>
            </a:r>
          </a:p>
        </p:txBody>
      </p:sp>
      <p:sp>
        <p:nvSpPr>
          <p:cNvPr id="38" name="TextBox 37">
            <a:extLst>
              <a:ext uri="{FF2B5EF4-FFF2-40B4-BE49-F238E27FC236}">
                <a16:creationId xmlns:a16="http://schemas.microsoft.com/office/drawing/2014/main" id="{23506A09-6D6F-B478-5084-FAC23D34D08B}"/>
              </a:ext>
            </a:extLst>
          </p:cNvPr>
          <p:cNvSpPr txBox="1"/>
          <p:nvPr/>
        </p:nvSpPr>
        <p:spPr>
          <a:xfrm>
            <a:off x="7171202" y="4492882"/>
            <a:ext cx="1550711" cy="646331"/>
          </a:xfrm>
          <a:prstGeom prst="rect">
            <a:avLst/>
          </a:prstGeom>
          <a:noFill/>
        </p:spPr>
        <p:txBody>
          <a:bodyPr wrap="square" rtlCol="0">
            <a:spAutoFit/>
          </a:bodyPr>
          <a:lstStyle/>
          <a:p>
            <a:pPr algn="ctr"/>
            <a:r>
              <a:rPr lang="en-US" sz="3600">
                <a:solidFill>
                  <a:srgbClr val="F15A22"/>
                </a:solidFill>
                <a:latin typeface="Calibri Light" panose="020F0302020204030204" pitchFamily="34" charset="0"/>
                <a:cs typeface="Calibri Light" panose="020F0302020204030204" pitchFamily="34" charset="0"/>
              </a:rPr>
              <a:t>$6.3B</a:t>
            </a:r>
          </a:p>
        </p:txBody>
      </p:sp>
      <p:sp>
        <p:nvSpPr>
          <p:cNvPr id="39" name="TextBox 38">
            <a:extLst>
              <a:ext uri="{FF2B5EF4-FFF2-40B4-BE49-F238E27FC236}">
                <a16:creationId xmlns:a16="http://schemas.microsoft.com/office/drawing/2014/main" id="{D4A1D84F-6CE2-F655-D7B8-4EB820449411}"/>
              </a:ext>
            </a:extLst>
          </p:cNvPr>
          <p:cNvSpPr txBox="1"/>
          <p:nvPr/>
        </p:nvSpPr>
        <p:spPr>
          <a:xfrm>
            <a:off x="9174087" y="3860487"/>
            <a:ext cx="2092744" cy="425758"/>
          </a:xfrm>
          <a:prstGeom prst="rect">
            <a:avLst/>
          </a:prstGeom>
          <a:noFill/>
        </p:spPr>
        <p:txBody>
          <a:bodyPr wrap="square" rtlCol="0">
            <a:spAutoFit/>
          </a:bodyPr>
          <a:lstStyle/>
          <a:p>
            <a:pPr algn="ctr"/>
            <a:r>
              <a:rPr lang="en-US" sz="1100" b="1">
                <a:solidFill>
                  <a:srgbClr val="142C55"/>
                </a:solidFill>
                <a:cs typeface="Calibri" panose="020F0502020204030204" pitchFamily="34" charset="0"/>
              </a:rPr>
              <a:t>PUBLIC UNIVERSITY</a:t>
            </a:r>
          </a:p>
          <a:p>
            <a:pPr algn="ctr">
              <a:lnSpc>
                <a:spcPts val="200"/>
              </a:lnSpc>
            </a:pPr>
            <a:endParaRPr lang="en-US" sz="1100" b="1">
              <a:solidFill>
                <a:srgbClr val="142C55"/>
              </a:solidFill>
              <a:cs typeface="Calibri" panose="020F0502020204030204" pitchFamily="34" charset="0"/>
            </a:endParaRPr>
          </a:p>
          <a:p>
            <a:pPr algn="ctr"/>
            <a:r>
              <a:rPr lang="en-US" sz="900" b="1">
                <a:solidFill>
                  <a:srgbClr val="142C55"/>
                </a:solidFill>
                <a:cs typeface="Calibri" panose="020F0502020204030204" pitchFamily="34" charset="0"/>
              </a:rPr>
              <a:t>The Wall Street Journal</a:t>
            </a:r>
          </a:p>
        </p:txBody>
      </p:sp>
      <p:sp>
        <p:nvSpPr>
          <p:cNvPr id="40" name="TextBox 39">
            <a:extLst>
              <a:ext uri="{FF2B5EF4-FFF2-40B4-BE49-F238E27FC236}">
                <a16:creationId xmlns:a16="http://schemas.microsoft.com/office/drawing/2014/main" id="{FD86786E-C601-B62C-36E3-93030B2B87EF}"/>
              </a:ext>
            </a:extLst>
          </p:cNvPr>
          <p:cNvSpPr txBox="1"/>
          <p:nvPr/>
        </p:nvSpPr>
        <p:spPr>
          <a:xfrm>
            <a:off x="9367288" y="3172190"/>
            <a:ext cx="1627693" cy="261610"/>
          </a:xfrm>
          <a:prstGeom prst="rect">
            <a:avLst/>
          </a:prstGeom>
          <a:noFill/>
        </p:spPr>
        <p:txBody>
          <a:bodyPr wrap="square" rtlCol="0">
            <a:spAutoFit/>
          </a:bodyPr>
          <a:lstStyle/>
          <a:p>
            <a:pPr algn="ctr"/>
            <a:r>
              <a:rPr lang="en-US" sz="1100" b="1">
                <a:solidFill>
                  <a:srgbClr val="142C55"/>
                </a:solidFill>
                <a:cs typeface="Calibri" panose="020F0502020204030204" pitchFamily="34" charset="0"/>
              </a:rPr>
              <a:t>UF Health is part of a</a:t>
            </a:r>
          </a:p>
        </p:txBody>
      </p:sp>
      <p:sp>
        <p:nvSpPr>
          <p:cNvPr id="41" name="TextBox 40">
            <a:extLst>
              <a:ext uri="{FF2B5EF4-FFF2-40B4-BE49-F238E27FC236}">
                <a16:creationId xmlns:a16="http://schemas.microsoft.com/office/drawing/2014/main" id="{9DDAF0C0-4C98-1DE2-4E73-77F813767424}"/>
              </a:ext>
            </a:extLst>
          </p:cNvPr>
          <p:cNvSpPr txBox="1"/>
          <p:nvPr/>
        </p:nvSpPr>
        <p:spPr>
          <a:xfrm>
            <a:off x="6936975" y="4961830"/>
            <a:ext cx="2092744" cy="261610"/>
          </a:xfrm>
          <a:prstGeom prst="rect">
            <a:avLst/>
          </a:prstGeom>
          <a:noFill/>
        </p:spPr>
        <p:txBody>
          <a:bodyPr wrap="square" rtlCol="0">
            <a:spAutoFit/>
          </a:bodyPr>
          <a:lstStyle/>
          <a:p>
            <a:pPr algn="ctr"/>
            <a:r>
              <a:rPr lang="en-US" sz="1100" b="1">
                <a:solidFill>
                  <a:srgbClr val="142C55"/>
                </a:solidFill>
                <a:cs typeface="Calibri" panose="020F0502020204030204" pitchFamily="34" charset="0"/>
              </a:rPr>
              <a:t>Revenue, all missions</a:t>
            </a:r>
          </a:p>
        </p:txBody>
      </p:sp>
      <p:sp>
        <p:nvSpPr>
          <p:cNvPr id="42" name="TextBox 41">
            <a:extLst>
              <a:ext uri="{FF2B5EF4-FFF2-40B4-BE49-F238E27FC236}">
                <a16:creationId xmlns:a16="http://schemas.microsoft.com/office/drawing/2014/main" id="{A68603C4-8F20-7DCD-C22F-1D052D08D502}"/>
              </a:ext>
            </a:extLst>
          </p:cNvPr>
          <p:cNvSpPr txBox="1"/>
          <p:nvPr/>
        </p:nvSpPr>
        <p:spPr>
          <a:xfrm>
            <a:off x="9765733" y="4932558"/>
            <a:ext cx="2092744" cy="261610"/>
          </a:xfrm>
          <a:prstGeom prst="rect">
            <a:avLst/>
          </a:prstGeom>
          <a:noFill/>
        </p:spPr>
        <p:txBody>
          <a:bodyPr wrap="square" rtlCol="0">
            <a:spAutoFit/>
          </a:bodyPr>
          <a:lstStyle/>
          <a:p>
            <a:pPr algn="ctr"/>
            <a:r>
              <a:rPr lang="en-US" sz="1100" b="1">
                <a:solidFill>
                  <a:srgbClr val="142C55"/>
                </a:solidFill>
                <a:cs typeface="Calibri" panose="020F0502020204030204" pitchFamily="34" charset="0"/>
              </a:rPr>
              <a:t>Royalties &amp; licensing</a:t>
            </a:r>
          </a:p>
        </p:txBody>
      </p:sp>
      <p:sp>
        <p:nvSpPr>
          <p:cNvPr id="43" name="TextBox 42">
            <a:extLst>
              <a:ext uri="{FF2B5EF4-FFF2-40B4-BE49-F238E27FC236}">
                <a16:creationId xmlns:a16="http://schemas.microsoft.com/office/drawing/2014/main" id="{AF1CC10C-1CEE-E472-C46F-38618C1D4DB8}"/>
              </a:ext>
            </a:extLst>
          </p:cNvPr>
          <p:cNvSpPr txBox="1"/>
          <p:nvPr/>
        </p:nvSpPr>
        <p:spPr>
          <a:xfrm>
            <a:off x="8353712" y="5971635"/>
            <a:ext cx="2092744" cy="261610"/>
          </a:xfrm>
          <a:prstGeom prst="rect">
            <a:avLst/>
          </a:prstGeom>
          <a:noFill/>
        </p:spPr>
        <p:txBody>
          <a:bodyPr wrap="square" rtlCol="0">
            <a:spAutoFit/>
          </a:bodyPr>
          <a:lstStyle/>
          <a:p>
            <a:pPr algn="ctr"/>
            <a:r>
              <a:rPr lang="en-US" sz="1100" b="1">
                <a:solidFill>
                  <a:srgbClr val="142C55"/>
                </a:solidFill>
                <a:cs typeface="Calibri" panose="020F0502020204030204" pitchFamily="34" charset="0"/>
              </a:rPr>
              <a:t>Research awards</a:t>
            </a:r>
          </a:p>
        </p:txBody>
      </p:sp>
      <p:sp>
        <p:nvSpPr>
          <p:cNvPr id="45" name="TextBox 44">
            <a:extLst>
              <a:ext uri="{FF2B5EF4-FFF2-40B4-BE49-F238E27FC236}">
                <a16:creationId xmlns:a16="http://schemas.microsoft.com/office/drawing/2014/main" id="{9752DC9A-6812-040F-CADE-3DA0E8724A80}"/>
              </a:ext>
            </a:extLst>
          </p:cNvPr>
          <p:cNvSpPr txBox="1"/>
          <p:nvPr/>
        </p:nvSpPr>
        <p:spPr>
          <a:xfrm>
            <a:off x="2891147" y="5687550"/>
            <a:ext cx="2092744" cy="430887"/>
          </a:xfrm>
          <a:prstGeom prst="rect">
            <a:avLst/>
          </a:prstGeom>
          <a:noFill/>
        </p:spPr>
        <p:txBody>
          <a:bodyPr wrap="square" rtlCol="0">
            <a:spAutoFit/>
          </a:bodyPr>
          <a:lstStyle/>
          <a:p>
            <a:pPr algn="ctr"/>
            <a:r>
              <a:rPr lang="en-US" sz="1100" b="1">
                <a:solidFill>
                  <a:srgbClr val="142C55"/>
                </a:solidFill>
                <a:cs typeface="Calibri" panose="020F0502020204030204" pitchFamily="34" charset="0"/>
              </a:rPr>
              <a:t>Countries from which </a:t>
            </a:r>
            <a:br>
              <a:rPr lang="en-US" sz="1100" b="1">
                <a:solidFill>
                  <a:srgbClr val="142C55"/>
                </a:solidFill>
                <a:cs typeface="Calibri" panose="020F0502020204030204" pitchFamily="34" charset="0"/>
              </a:rPr>
            </a:br>
            <a:r>
              <a:rPr lang="en-US" sz="1100" b="1">
                <a:solidFill>
                  <a:srgbClr val="142C55"/>
                </a:solidFill>
                <a:cs typeface="Calibri" panose="020F0502020204030204" pitchFamily="34" charset="0"/>
              </a:rPr>
              <a:t>patients came to us</a:t>
            </a:r>
          </a:p>
        </p:txBody>
      </p:sp>
      <p:sp>
        <p:nvSpPr>
          <p:cNvPr id="46" name="TextBox 45">
            <a:extLst>
              <a:ext uri="{FF2B5EF4-FFF2-40B4-BE49-F238E27FC236}">
                <a16:creationId xmlns:a16="http://schemas.microsoft.com/office/drawing/2014/main" id="{E3564015-A970-55D7-C145-E8373DF7ACBB}"/>
              </a:ext>
            </a:extLst>
          </p:cNvPr>
          <p:cNvSpPr txBox="1"/>
          <p:nvPr/>
        </p:nvSpPr>
        <p:spPr>
          <a:xfrm>
            <a:off x="4331670" y="4732803"/>
            <a:ext cx="1864071" cy="430887"/>
          </a:xfrm>
          <a:prstGeom prst="rect">
            <a:avLst/>
          </a:prstGeom>
          <a:noFill/>
        </p:spPr>
        <p:txBody>
          <a:bodyPr wrap="square" rtlCol="0">
            <a:spAutoFit/>
          </a:bodyPr>
          <a:lstStyle/>
          <a:p>
            <a:r>
              <a:rPr lang="en-US" sz="1100" b="1">
                <a:solidFill>
                  <a:srgbClr val="142C55"/>
                </a:solidFill>
                <a:cs typeface="Calibri" panose="020F0502020204030204" pitchFamily="34" charset="0"/>
              </a:rPr>
              <a:t>Patients from </a:t>
            </a:r>
            <a:br>
              <a:rPr lang="en-US" sz="1100" b="1">
                <a:solidFill>
                  <a:srgbClr val="142C55"/>
                </a:solidFill>
                <a:cs typeface="Calibri" panose="020F0502020204030204" pitchFamily="34" charset="0"/>
              </a:rPr>
            </a:br>
            <a:r>
              <a:rPr lang="en-US" sz="1100" b="1">
                <a:solidFill>
                  <a:srgbClr val="142C55"/>
                </a:solidFill>
                <a:cs typeface="Calibri" panose="020F0502020204030204" pitchFamily="34" charset="0"/>
              </a:rPr>
              <a:t>across the U.S.</a:t>
            </a:r>
          </a:p>
        </p:txBody>
      </p:sp>
      <p:sp>
        <p:nvSpPr>
          <p:cNvPr id="47" name="TextBox 46">
            <a:extLst>
              <a:ext uri="{FF2B5EF4-FFF2-40B4-BE49-F238E27FC236}">
                <a16:creationId xmlns:a16="http://schemas.microsoft.com/office/drawing/2014/main" id="{97545A65-5CD9-CA33-2C02-8249C4F33745}"/>
              </a:ext>
            </a:extLst>
          </p:cNvPr>
          <p:cNvSpPr txBox="1"/>
          <p:nvPr/>
        </p:nvSpPr>
        <p:spPr>
          <a:xfrm>
            <a:off x="4326095" y="5092674"/>
            <a:ext cx="981957" cy="338554"/>
          </a:xfrm>
          <a:prstGeom prst="rect">
            <a:avLst/>
          </a:prstGeom>
          <a:noFill/>
        </p:spPr>
        <p:txBody>
          <a:bodyPr wrap="square" rtlCol="0">
            <a:spAutoFit/>
          </a:bodyPr>
          <a:lstStyle/>
          <a:p>
            <a:r>
              <a:rPr lang="en-US" sz="800">
                <a:solidFill>
                  <a:srgbClr val="142C55"/>
                </a:solidFill>
                <a:cs typeface="Calibri" panose="020F0502020204030204" pitchFamily="34" charset="0"/>
              </a:rPr>
              <a:t>(outside of Florida)</a:t>
            </a:r>
          </a:p>
        </p:txBody>
      </p:sp>
      <p:sp>
        <p:nvSpPr>
          <p:cNvPr id="48" name="TextBox 47">
            <a:extLst>
              <a:ext uri="{FF2B5EF4-FFF2-40B4-BE49-F238E27FC236}">
                <a16:creationId xmlns:a16="http://schemas.microsoft.com/office/drawing/2014/main" id="{5D605EC4-3D7A-D1AC-B014-892FE70BF3A0}"/>
              </a:ext>
            </a:extLst>
          </p:cNvPr>
          <p:cNvSpPr txBox="1"/>
          <p:nvPr/>
        </p:nvSpPr>
        <p:spPr>
          <a:xfrm>
            <a:off x="4785178" y="3853097"/>
            <a:ext cx="992567" cy="430887"/>
          </a:xfrm>
          <a:prstGeom prst="rect">
            <a:avLst/>
          </a:prstGeom>
          <a:noFill/>
        </p:spPr>
        <p:txBody>
          <a:bodyPr wrap="square" rtlCol="0">
            <a:spAutoFit/>
          </a:bodyPr>
          <a:lstStyle/>
          <a:p>
            <a:r>
              <a:rPr lang="en-US" sz="1100" b="1">
                <a:solidFill>
                  <a:srgbClr val="142C55"/>
                </a:solidFill>
                <a:cs typeface="Calibri" panose="020F0502020204030204" pitchFamily="34" charset="0"/>
              </a:rPr>
              <a:t>Patient</a:t>
            </a:r>
          </a:p>
          <a:p>
            <a:r>
              <a:rPr lang="en-US" sz="1100" b="1">
                <a:solidFill>
                  <a:srgbClr val="142C55"/>
                </a:solidFill>
                <a:cs typeface="Calibri" panose="020F0502020204030204" pitchFamily="34" charset="0"/>
              </a:rPr>
              <a:t>Visits </a:t>
            </a:r>
            <a:endParaRPr lang="en-US" sz="900" b="1">
              <a:solidFill>
                <a:srgbClr val="142C55"/>
              </a:solidFill>
              <a:cs typeface="Calibri" panose="020F0502020204030204" pitchFamily="34" charset="0"/>
            </a:endParaRPr>
          </a:p>
        </p:txBody>
      </p:sp>
      <p:sp>
        <p:nvSpPr>
          <p:cNvPr id="49" name="TextBox 48">
            <a:extLst>
              <a:ext uri="{FF2B5EF4-FFF2-40B4-BE49-F238E27FC236}">
                <a16:creationId xmlns:a16="http://schemas.microsoft.com/office/drawing/2014/main" id="{4777AC28-96FA-6B72-C787-15B16A6F3C0D}"/>
              </a:ext>
            </a:extLst>
          </p:cNvPr>
          <p:cNvSpPr txBox="1"/>
          <p:nvPr/>
        </p:nvSpPr>
        <p:spPr>
          <a:xfrm>
            <a:off x="320507" y="5016882"/>
            <a:ext cx="1688968" cy="938719"/>
          </a:xfrm>
          <a:prstGeom prst="rect">
            <a:avLst/>
          </a:prstGeom>
          <a:noFill/>
        </p:spPr>
        <p:txBody>
          <a:bodyPr wrap="square" rtlCol="0">
            <a:spAutoFit/>
          </a:bodyPr>
          <a:lstStyle/>
          <a:p>
            <a:pPr algn="ctr"/>
            <a:r>
              <a:rPr lang="en-US" sz="1100" b="1">
                <a:solidFill>
                  <a:srgbClr val="142C55"/>
                </a:solidFill>
                <a:cs typeface="Calibri" panose="020F0502020204030204" pitchFamily="34" charset="0"/>
              </a:rPr>
              <a:t>Patients treated from all 67 counties in Florida, the third most populous state in the nation</a:t>
            </a:r>
          </a:p>
        </p:txBody>
      </p:sp>
      <p:sp>
        <p:nvSpPr>
          <p:cNvPr id="72" name="TextBox 71">
            <a:extLst>
              <a:ext uri="{FF2B5EF4-FFF2-40B4-BE49-F238E27FC236}">
                <a16:creationId xmlns:a16="http://schemas.microsoft.com/office/drawing/2014/main" id="{FEA435E0-0AC9-27DB-72A6-DAF50F9DA916}"/>
              </a:ext>
            </a:extLst>
          </p:cNvPr>
          <p:cNvSpPr txBox="1"/>
          <p:nvPr/>
        </p:nvSpPr>
        <p:spPr>
          <a:xfrm>
            <a:off x="4740317" y="5654611"/>
            <a:ext cx="603843" cy="461665"/>
          </a:xfrm>
          <a:prstGeom prst="rect">
            <a:avLst/>
          </a:prstGeom>
          <a:noFill/>
        </p:spPr>
        <p:txBody>
          <a:bodyPr wrap="square" rtlCol="0">
            <a:spAutoFit/>
          </a:bodyPr>
          <a:lstStyle/>
          <a:p>
            <a:pPr algn="ctr"/>
            <a:r>
              <a:rPr lang="en-US" sz="2400">
                <a:solidFill>
                  <a:schemeClr val="bg1"/>
                </a:solidFill>
                <a:latin typeface="Calibri Light" panose="020F0302020204030204" pitchFamily="34" charset="0"/>
                <a:cs typeface="Calibri Light" panose="020F0302020204030204" pitchFamily="34" charset="0"/>
              </a:rPr>
              <a:t>40</a:t>
            </a:r>
          </a:p>
        </p:txBody>
      </p:sp>
      <p:pic>
        <p:nvPicPr>
          <p:cNvPr id="76" name="Picture 75">
            <a:extLst>
              <a:ext uri="{FF2B5EF4-FFF2-40B4-BE49-F238E27FC236}">
                <a16:creationId xmlns:a16="http://schemas.microsoft.com/office/drawing/2014/main" id="{028B8600-1019-55CA-778C-383FED3BAA40}"/>
              </a:ext>
            </a:extLst>
          </p:cNvPr>
          <p:cNvPicPr>
            <a:picLocks noChangeAspect="1"/>
          </p:cNvPicPr>
          <p:nvPr/>
        </p:nvPicPr>
        <p:blipFill>
          <a:blip r:embed="rId23"/>
          <a:stretch>
            <a:fillRect/>
          </a:stretch>
        </p:blipFill>
        <p:spPr>
          <a:xfrm>
            <a:off x="9113684" y="4373543"/>
            <a:ext cx="71813" cy="1012940"/>
          </a:xfrm>
          <a:prstGeom prst="rect">
            <a:avLst/>
          </a:prstGeom>
        </p:spPr>
      </p:pic>
      <p:pic>
        <p:nvPicPr>
          <p:cNvPr id="78" name="Picture 77">
            <a:extLst>
              <a:ext uri="{FF2B5EF4-FFF2-40B4-BE49-F238E27FC236}">
                <a16:creationId xmlns:a16="http://schemas.microsoft.com/office/drawing/2014/main" id="{795A0408-054A-9FCD-66F3-A55084F181EB}"/>
              </a:ext>
            </a:extLst>
          </p:cNvPr>
          <p:cNvPicPr>
            <a:picLocks noChangeAspect="1"/>
          </p:cNvPicPr>
          <p:nvPr/>
        </p:nvPicPr>
        <p:blipFill>
          <a:blip r:embed="rId24"/>
          <a:stretch>
            <a:fillRect/>
          </a:stretch>
        </p:blipFill>
        <p:spPr>
          <a:xfrm>
            <a:off x="6591691" y="4337553"/>
            <a:ext cx="5090476" cy="98145"/>
          </a:xfrm>
          <a:prstGeom prst="rect">
            <a:avLst/>
          </a:prstGeom>
        </p:spPr>
      </p:pic>
      <p:pic>
        <p:nvPicPr>
          <p:cNvPr id="79" name="Picture 78">
            <a:extLst>
              <a:ext uri="{FF2B5EF4-FFF2-40B4-BE49-F238E27FC236}">
                <a16:creationId xmlns:a16="http://schemas.microsoft.com/office/drawing/2014/main" id="{51C4FADA-288F-B557-9272-4BC3763EE307}"/>
              </a:ext>
            </a:extLst>
          </p:cNvPr>
          <p:cNvPicPr>
            <a:picLocks noChangeAspect="1"/>
          </p:cNvPicPr>
          <p:nvPr/>
        </p:nvPicPr>
        <p:blipFill>
          <a:blip r:embed="rId24"/>
          <a:stretch>
            <a:fillRect/>
          </a:stretch>
        </p:blipFill>
        <p:spPr>
          <a:xfrm>
            <a:off x="6591691" y="5402516"/>
            <a:ext cx="5090476" cy="98145"/>
          </a:xfrm>
          <a:prstGeom prst="rect">
            <a:avLst/>
          </a:prstGeom>
        </p:spPr>
      </p:pic>
      <p:pic>
        <p:nvPicPr>
          <p:cNvPr id="81" name="Picture 80">
            <a:extLst>
              <a:ext uri="{FF2B5EF4-FFF2-40B4-BE49-F238E27FC236}">
                <a16:creationId xmlns:a16="http://schemas.microsoft.com/office/drawing/2014/main" id="{112AFA9E-13F3-CD6E-ED0D-ED7D5A133197}"/>
              </a:ext>
            </a:extLst>
          </p:cNvPr>
          <p:cNvPicPr>
            <a:picLocks noChangeAspect="1"/>
          </p:cNvPicPr>
          <p:nvPr/>
        </p:nvPicPr>
        <p:blipFill>
          <a:blip r:embed="rId25"/>
          <a:stretch>
            <a:fillRect/>
          </a:stretch>
        </p:blipFill>
        <p:spPr>
          <a:xfrm>
            <a:off x="2986567" y="1301801"/>
            <a:ext cx="8761956" cy="145921"/>
          </a:xfrm>
          <a:prstGeom prst="rect">
            <a:avLst/>
          </a:prstGeom>
        </p:spPr>
      </p:pic>
      <p:pic>
        <p:nvPicPr>
          <p:cNvPr id="83" name="Picture 82">
            <a:extLst>
              <a:ext uri="{FF2B5EF4-FFF2-40B4-BE49-F238E27FC236}">
                <a16:creationId xmlns:a16="http://schemas.microsoft.com/office/drawing/2014/main" id="{4D078951-1E82-9634-8684-6CDCE5EF433E}"/>
              </a:ext>
            </a:extLst>
          </p:cNvPr>
          <p:cNvPicPr>
            <a:picLocks noChangeAspect="1"/>
          </p:cNvPicPr>
          <p:nvPr/>
        </p:nvPicPr>
        <p:blipFill>
          <a:blip r:embed="rId26"/>
          <a:stretch>
            <a:fillRect/>
          </a:stretch>
        </p:blipFill>
        <p:spPr>
          <a:xfrm>
            <a:off x="2926362" y="405303"/>
            <a:ext cx="60205" cy="1811165"/>
          </a:xfrm>
          <a:prstGeom prst="rect">
            <a:avLst/>
          </a:prstGeom>
        </p:spPr>
      </p:pic>
      <p:sp>
        <p:nvSpPr>
          <p:cNvPr id="85" name="TextBox 84">
            <a:extLst>
              <a:ext uri="{FF2B5EF4-FFF2-40B4-BE49-F238E27FC236}">
                <a16:creationId xmlns:a16="http://schemas.microsoft.com/office/drawing/2014/main" id="{737D1050-9D56-8FA2-8C8C-422711B8A237}"/>
              </a:ext>
            </a:extLst>
          </p:cNvPr>
          <p:cNvSpPr txBox="1"/>
          <p:nvPr/>
        </p:nvSpPr>
        <p:spPr>
          <a:xfrm>
            <a:off x="10313369" y="1438355"/>
            <a:ext cx="1872796" cy="646331"/>
          </a:xfrm>
          <a:prstGeom prst="rect">
            <a:avLst/>
          </a:prstGeom>
          <a:noFill/>
        </p:spPr>
        <p:txBody>
          <a:bodyPr wrap="square" rtlCol="0">
            <a:spAutoFit/>
          </a:bodyPr>
          <a:lstStyle/>
          <a:p>
            <a:pPr algn="ctr"/>
            <a:r>
              <a:rPr lang="en-US" sz="3600">
                <a:solidFill>
                  <a:schemeClr val="bg1"/>
                </a:solidFill>
                <a:latin typeface="Calibri Light" panose="020F0302020204030204" pitchFamily="34" charset="0"/>
                <a:cs typeface="Calibri Light" panose="020F0302020204030204" pitchFamily="34" charset="0"/>
              </a:rPr>
              <a:t>2,700+</a:t>
            </a:r>
          </a:p>
        </p:txBody>
      </p:sp>
      <p:pic>
        <p:nvPicPr>
          <p:cNvPr id="86" name="Picture 85">
            <a:extLst>
              <a:ext uri="{FF2B5EF4-FFF2-40B4-BE49-F238E27FC236}">
                <a16:creationId xmlns:a16="http://schemas.microsoft.com/office/drawing/2014/main" id="{A41332CD-CD75-A27B-75F3-C8F53CD933A7}"/>
              </a:ext>
            </a:extLst>
          </p:cNvPr>
          <p:cNvPicPr>
            <a:picLocks noChangeAspect="1"/>
          </p:cNvPicPr>
          <p:nvPr/>
        </p:nvPicPr>
        <p:blipFill>
          <a:blip r:embed="rId26"/>
          <a:stretch>
            <a:fillRect/>
          </a:stretch>
        </p:blipFill>
        <p:spPr>
          <a:xfrm>
            <a:off x="9914614" y="381974"/>
            <a:ext cx="60205" cy="1811165"/>
          </a:xfrm>
          <a:prstGeom prst="rect">
            <a:avLst/>
          </a:prstGeom>
        </p:spPr>
      </p:pic>
      <p:pic>
        <p:nvPicPr>
          <p:cNvPr id="87" name="Picture 86">
            <a:extLst>
              <a:ext uri="{FF2B5EF4-FFF2-40B4-BE49-F238E27FC236}">
                <a16:creationId xmlns:a16="http://schemas.microsoft.com/office/drawing/2014/main" id="{17BBC45C-DDA6-CC46-7D7F-BECC90AC2E69}"/>
              </a:ext>
            </a:extLst>
          </p:cNvPr>
          <p:cNvPicPr>
            <a:picLocks noChangeAspect="1"/>
          </p:cNvPicPr>
          <p:nvPr/>
        </p:nvPicPr>
        <p:blipFill>
          <a:blip r:embed="rId26"/>
          <a:stretch>
            <a:fillRect/>
          </a:stretch>
        </p:blipFill>
        <p:spPr>
          <a:xfrm>
            <a:off x="7868838" y="381974"/>
            <a:ext cx="60205" cy="1811165"/>
          </a:xfrm>
          <a:prstGeom prst="rect">
            <a:avLst/>
          </a:prstGeom>
        </p:spPr>
      </p:pic>
      <p:pic>
        <p:nvPicPr>
          <p:cNvPr id="88" name="Picture 87">
            <a:extLst>
              <a:ext uri="{FF2B5EF4-FFF2-40B4-BE49-F238E27FC236}">
                <a16:creationId xmlns:a16="http://schemas.microsoft.com/office/drawing/2014/main" id="{6F74F78B-93D1-573B-9B76-518240D4161F}"/>
              </a:ext>
            </a:extLst>
          </p:cNvPr>
          <p:cNvPicPr>
            <a:picLocks noChangeAspect="1"/>
          </p:cNvPicPr>
          <p:nvPr/>
        </p:nvPicPr>
        <p:blipFill>
          <a:blip r:embed="rId26"/>
          <a:stretch>
            <a:fillRect/>
          </a:stretch>
        </p:blipFill>
        <p:spPr>
          <a:xfrm>
            <a:off x="5489848" y="381974"/>
            <a:ext cx="60205" cy="1811165"/>
          </a:xfrm>
          <a:prstGeom prst="rect">
            <a:avLst/>
          </a:prstGeom>
        </p:spPr>
      </p:pic>
      <p:pic>
        <p:nvPicPr>
          <p:cNvPr id="89" name="Picture 88">
            <a:extLst>
              <a:ext uri="{FF2B5EF4-FFF2-40B4-BE49-F238E27FC236}">
                <a16:creationId xmlns:a16="http://schemas.microsoft.com/office/drawing/2014/main" id="{E0DE9FEF-1714-EA70-A18F-69C8FAD28496}"/>
              </a:ext>
            </a:extLst>
          </p:cNvPr>
          <p:cNvPicPr>
            <a:picLocks noChangeAspect="1"/>
          </p:cNvPicPr>
          <p:nvPr/>
        </p:nvPicPr>
        <p:blipFill>
          <a:blip r:embed="rId26"/>
          <a:stretch>
            <a:fillRect/>
          </a:stretch>
        </p:blipFill>
        <p:spPr>
          <a:xfrm>
            <a:off x="4195740" y="381974"/>
            <a:ext cx="60205" cy="1811165"/>
          </a:xfrm>
          <a:prstGeom prst="rect">
            <a:avLst/>
          </a:prstGeom>
        </p:spPr>
      </p:pic>
      <p:pic>
        <p:nvPicPr>
          <p:cNvPr id="90" name="Picture 89">
            <a:extLst>
              <a:ext uri="{FF2B5EF4-FFF2-40B4-BE49-F238E27FC236}">
                <a16:creationId xmlns:a16="http://schemas.microsoft.com/office/drawing/2014/main" id="{4975E7EF-4522-3964-A411-BB31C784F7E4}"/>
              </a:ext>
            </a:extLst>
          </p:cNvPr>
          <p:cNvPicPr>
            <a:picLocks noChangeAspect="1"/>
          </p:cNvPicPr>
          <p:nvPr/>
        </p:nvPicPr>
        <p:blipFill>
          <a:blip r:embed="rId26"/>
          <a:stretch>
            <a:fillRect/>
          </a:stretch>
        </p:blipFill>
        <p:spPr>
          <a:xfrm>
            <a:off x="1880227" y="405303"/>
            <a:ext cx="60205" cy="1811165"/>
          </a:xfrm>
          <a:prstGeom prst="rect">
            <a:avLst/>
          </a:prstGeom>
        </p:spPr>
      </p:pic>
      <p:pic>
        <p:nvPicPr>
          <p:cNvPr id="92" name="Picture 91">
            <a:extLst>
              <a:ext uri="{FF2B5EF4-FFF2-40B4-BE49-F238E27FC236}">
                <a16:creationId xmlns:a16="http://schemas.microsoft.com/office/drawing/2014/main" id="{9F50C084-7EBD-EA16-5C16-1F3F5E345C60}"/>
              </a:ext>
            </a:extLst>
          </p:cNvPr>
          <p:cNvPicPr>
            <a:picLocks noChangeAspect="1"/>
          </p:cNvPicPr>
          <p:nvPr/>
        </p:nvPicPr>
        <p:blipFill>
          <a:blip r:embed="rId27"/>
          <a:stretch>
            <a:fillRect/>
          </a:stretch>
        </p:blipFill>
        <p:spPr>
          <a:xfrm>
            <a:off x="2999377" y="4438524"/>
            <a:ext cx="2772579" cy="83051"/>
          </a:xfrm>
          <a:prstGeom prst="rect">
            <a:avLst/>
          </a:prstGeom>
        </p:spPr>
      </p:pic>
      <p:pic>
        <p:nvPicPr>
          <p:cNvPr id="93" name="Picture 92">
            <a:extLst>
              <a:ext uri="{FF2B5EF4-FFF2-40B4-BE49-F238E27FC236}">
                <a16:creationId xmlns:a16="http://schemas.microsoft.com/office/drawing/2014/main" id="{69F9963E-7F57-999E-47BC-FE4CC0014A9F}"/>
              </a:ext>
            </a:extLst>
          </p:cNvPr>
          <p:cNvPicPr>
            <a:picLocks noChangeAspect="1"/>
          </p:cNvPicPr>
          <p:nvPr/>
        </p:nvPicPr>
        <p:blipFill>
          <a:blip r:embed="rId27"/>
          <a:stretch>
            <a:fillRect/>
          </a:stretch>
        </p:blipFill>
        <p:spPr>
          <a:xfrm>
            <a:off x="2999377" y="5414917"/>
            <a:ext cx="2772579" cy="83051"/>
          </a:xfrm>
          <a:prstGeom prst="rect">
            <a:avLst/>
          </a:prstGeom>
        </p:spPr>
      </p:pic>
      <p:pic>
        <p:nvPicPr>
          <p:cNvPr id="94" name="Picture 93">
            <a:extLst>
              <a:ext uri="{FF2B5EF4-FFF2-40B4-BE49-F238E27FC236}">
                <a16:creationId xmlns:a16="http://schemas.microsoft.com/office/drawing/2014/main" id="{AFC4CFB6-22E4-D78F-7DE6-C0FAD42990F5}"/>
              </a:ext>
            </a:extLst>
          </p:cNvPr>
          <p:cNvPicPr>
            <a:picLocks noChangeAspect="1"/>
          </p:cNvPicPr>
          <p:nvPr/>
        </p:nvPicPr>
        <p:blipFill>
          <a:blip r:embed="rId26"/>
          <a:stretch>
            <a:fillRect/>
          </a:stretch>
        </p:blipFill>
        <p:spPr>
          <a:xfrm>
            <a:off x="2892252" y="3873810"/>
            <a:ext cx="71595" cy="2153825"/>
          </a:xfrm>
          <a:prstGeom prst="rect">
            <a:avLst/>
          </a:prstGeom>
        </p:spPr>
      </p:pic>
      <p:sp>
        <p:nvSpPr>
          <p:cNvPr id="2" name="TextBox 1">
            <a:extLst>
              <a:ext uri="{FF2B5EF4-FFF2-40B4-BE49-F238E27FC236}">
                <a16:creationId xmlns:a16="http://schemas.microsoft.com/office/drawing/2014/main" id="{E5281DF5-25EB-83A3-B39F-69B135DC9456}"/>
              </a:ext>
            </a:extLst>
          </p:cNvPr>
          <p:cNvSpPr txBox="1"/>
          <p:nvPr/>
        </p:nvSpPr>
        <p:spPr>
          <a:xfrm>
            <a:off x="71845" y="6452699"/>
            <a:ext cx="2819303" cy="430887"/>
          </a:xfrm>
          <a:prstGeom prst="rect">
            <a:avLst/>
          </a:prstGeom>
          <a:noFill/>
        </p:spPr>
        <p:txBody>
          <a:bodyPr wrap="square" rtlCol="0">
            <a:spAutoFit/>
          </a:bodyPr>
          <a:lstStyle/>
          <a:p>
            <a:r>
              <a:rPr lang="en-US" sz="800" i="1">
                <a:solidFill>
                  <a:srgbClr val="142C55"/>
                </a:solidFill>
                <a:cs typeface="Calibri" panose="020F0502020204030204" pitchFamily="34" charset="0"/>
              </a:rPr>
              <a:t>*Excludes UF Health St. Johns (formerly Flagler Health+)</a:t>
            </a:r>
          </a:p>
          <a:p>
            <a:pPr algn="ctr"/>
            <a:endParaRPr lang="en-US" sz="700" i="1">
              <a:solidFill>
                <a:srgbClr val="142C55"/>
              </a:solidFill>
              <a:cs typeface="Calibri" panose="020F0502020204030204" pitchFamily="34" charset="0"/>
            </a:endParaRPr>
          </a:p>
          <a:p>
            <a:r>
              <a:rPr lang="en-US" sz="700" i="1">
                <a:solidFill>
                  <a:srgbClr val="142C55"/>
                </a:solidFill>
                <a:cs typeface="Calibri" panose="020F0502020204030204" pitchFamily="34" charset="0"/>
              </a:rPr>
              <a:t>FY23 data</a:t>
            </a:r>
          </a:p>
        </p:txBody>
      </p:sp>
    </p:spTree>
    <p:extLst>
      <p:ext uri="{BB962C8B-B14F-4D97-AF65-F5344CB8AC3E}">
        <p14:creationId xmlns:p14="http://schemas.microsoft.com/office/powerpoint/2010/main" val="234160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7942C24-F5A0-4556-95BA-A47B1344CBDF}"/>
              </a:ext>
            </a:extLst>
          </p:cNvPr>
          <p:cNvPicPr>
            <a:picLocks noChangeAspect="1"/>
          </p:cNvPicPr>
          <p:nvPr/>
        </p:nvPicPr>
        <p:blipFill>
          <a:blip r:embed="rId3"/>
          <a:stretch>
            <a:fillRect/>
          </a:stretch>
        </p:blipFill>
        <p:spPr>
          <a:xfrm>
            <a:off x="3673623" y="62790"/>
            <a:ext cx="7653503" cy="7403932"/>
          </a:xfrm>
          <a:prstGeom prst="rect">
            <a:avLst/>
          </a:prstGeom>
        </p:spPr>
      </p:pic>
      <p:grpSp>
        <p:nvGrpSpPr>
          <p:cNvPr id="49" name="Group 48">
            <a:extLst>
              <a:ext uri="{FF2B5EF4-FFF2-40B4-BE49-F238E27FC236}">
                <a16:creationId xmlns:a16="http://schemas.microsoft.com/office/drawing/2014/main" id="{0ECE5A09-0307-46FC-955D-C63F05A63F28}"/>
              </a:ext>
            </a:extLst>
          </p:cNvPr>
          <p:cNvGrpSpPr>
            <a:grpSpLocks noChangeAspect="1"/>
          </p:cNvGrpSpPr>
          <p:nvPr/>
        </p:nvGrpSpPr>
        <p:grpSpPr>
          <a:xfrm>
            <a:off x="2833167" y="4471910"/>
            <a:ext cx="5203648" cy="2233449"/>
            <a:chOff x="2041655" y="3086174"/>
            <a:chExt cx="4134679" cy="1774640"/>
          </a:xfrm>
        </p:grpSpPr>
        <p:pic>
          <p:nvPicPr>
            <p:cNvPr id="50" name="Picture 49">
              <a:extLst>
                <a:ext uri="{FF2B5EF4-FFF2-40B4-BE49-F238E27FC236}">
                  <a16:creationId xmlns:a16="http://schemas.microsoft.com/office/drawing/2014/main" id="{61C29247-EF5C-484E-9341-51A901FAF2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9380" t="33406" r="37106" b="43446"/>
            <a:stretch>
              <a:fillRect/>
            </a:stretch>
          </p:blipFill>
          <p:spPr bwMode="auto">
            <a:xfrm>
              <a:off x="2069639" y="3165822"/>
              <a:ext cx="474915" cy="36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a:extLst>
                <a:ext uri="{FF2B5EF4-FFF2-40B4-BE49-F238E27FC236}">
                  <a16:creationId xmlns:a16="http://schemas.microsoft.com/office/drawing/2014/main" id="{35675288-9F82-4707-9E37-2405334E85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0489" t="32716" r="41147" b="40741"/>
            <a:stretch>
              <a:fillRect/>
            </a:stretch>
          </p:blipFill>
          <p:spPr bwMode="auto">
            <a:xfrm>
              <a:off x="4198695" y="4387886"/>
              <a:ext cx="343303" cy="3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a:extLst>
                <a:ext uri="{FF2B5EF4-FFF2-40B4-BE49-F238E27FC236}">
                  <a16:creationId xmlns:a16="http://schemas.microsoft.com/office/drawing/2014/main" id="{FB841263-1659-4570-BCEC-8B41216CA707}"/>
                </a:ext>
              </a:extLst>
            </p:cNvPr>
            <p:cNvPicPr>
              <a:picLocks noChangeAspect="1"/>
            </p:cNvPicPr>
            <p:nvPr/>
          </p:nvPicPr>
          <p:blipFill>
            <a:blip r:embed="rId6"/>
            <a:stretch>
              <a:fillRect/>
            </a:stretch>
          </p:blipFill>
          <p:spPr>
            <a:xfrm>
              <a:off x="2142670" y="4434169"/>
              <a:ext cx="291942" cy="333253"/>
            </a:xfrm>
            <a:prstGeom prst="rect">
              <a:avLst/>
            </a:prstGeom>
          </p:spPr>
        </p:pic>
        <p:pic>
          <p:nvPicPr>
            <p:cNvPr id="53" name="Picture 52">
              <a:extLst>
                <a:ext uri="{FF2B5EF4-FFF2-40B4-BE49-F238E27FC236}">
                  <a16:creationId xmlns:a16="http://schemas.microsoft.com/office/drawing/2014/main" id="{B5A130C3-EC25-4FD6-B741-7E1982DE1113}"/>
                </a:ext>
              </a:extLst>
            </p:cNvPr>
            <p:cNvPicPr>
              <a:picLocks noChangeAspect="1"/>
            </p:cNvPicPr>
            <p:nvPr/>
          </p:nvPicPr>
          <p:blipFill>
            <a:blip r:embed="rId7"/>
            <a:stretch>
              <a:fillRect/>
            </a:stretch>
          </p:blipFill>
          <p:spPr>
            <a:xfrm>
              <a:off x="2161557" y="3593969"/>
              <a:ext cx="292894" cy="315817"/>
            </a:xfrm>
            <a:prstGeom prst="rect">
              <a:avLst/>
            </a:prstGeom>
          </p:spPr>
        </p:pic>
        <p:pic>
          <p:nvPicPr>
            <p:cNvPr id="54" name="Picture 53">
              <a:extLst>
                <a:ext uri="{FF2B5EF4-FFF2-40B4-BE49-F238E27FC236}">
                  <a16:creationId xmlns:a16="http://schemas.microsoft.com/office/drawing/2014/main" id="{21C7922E-E74E-4253-9BD6-2C8A211E9745}"/>
                </a:ext>
              </a:extLst>
            </p:cNvPr>
            <p:cNvPicPr>
              <a:picLocks noChangeAspect="1"/>
            </p:cNvPicPr>
            <p:nvPr/>
          </p:nvPicPr>
          <p:blipFill>
            <a:blip r:embed="rId8"/>
            <a:stretch>
              <a:fillRect/>
            </a:stretch>
          </p:blipFill>
          <p:spPr>
            <a:xfrm>
              <a:off x="2106824" y="4043167"/>
              <a:ext cx="389506" cy="301131"/>
            </a:xfrm>
            <a:prstGeom prst="rect">
              <a:avLst/>
            </a:prstGeom>
          </p:spPr>
        </p:pic>
        <p:pic>
          <p:nvPicPr>
            <p:cNvPr id="55" name="Picture 54">
              <a:extLst>
                <a:ext uri="{FF2B5EF4-FFF2-40B4-BE49-F238E27FC236}">
                  <a16:creationId xmlns:a16="http://schemas.microsoft.com/office/drawing/2014/main" id="{AB2FC5D6-769D-440E-9B84-343CF96E029D}"/>
                </a:ext>
              </a:extLst>
            </p:cNvPr>
            <p:cNvPicPr>
              <a:picLocks noChangeAspect="1"/>
            </p:cNvPicPr>
            <p:nvPr/>
          </p:nvPicPr>
          <p:blipFill>
            <a:blip r:embed="rId9"/>
            <a:stretch>
              <a:fillRect/>
            </a:stretch>
          </p:blipFill>
          <p:spPr>
            <a:xfrm>
              <a:off x="4211711" y="4002153"/>
              <a:ext cx="285667" cy="318400"/>
            </a:xfrm>
            <a:prstGeom prst="rect">
              <a:avLst/>
            </a:prstGeom>
          </p:spPr>
        </p:pic>
        <p:sp>
          <p:nvSpPr>
            <p:cNvPr id="56" name="Rectangle 55">
              <a:extLst>
                <a:ext uri="{FF2B5EF4-FFF2-40B4-BE49-F238E27FC236}">
                  <a16:creationId xmlns:a16="http://schemas.microsoft.com/office/drawing/2014/main" id="{F8F73D7C-F4FC-4232-B142-8AADF0650A8E}"/>
                </a:ext>
              </a:extLst>
            </p:cNvPr>
            <p:cNvSpPr/>
            <p:nvPr/>
          </p:nvSpPr>
          <p:spPr>
            <a:xfrm>
              <a:off x="2544554" y="3650515"/>
              <a:ext cx="1536187" cy="241089"/>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US" sz="1467" b="1">
                  <a:solidFill>
                    <a:srgbClr val="1F497D"/>
                  </a:solidFill>
                  <a:latin typeface="Calibri"/>
                </a:rPr>
                <a:t>Physician Practice </a:t>
              </a:r>
            </a:p>
          </p:txBody>
        </p:sp>
        <p:sp>
          <p:nvSpPr>
            <p:cNvPr id="58" name="Rectangle 57">
              <a:extLst>
                <a:ext uri="{FF2B5EF4-FFF2-40B4-BE49-F238E27FC236}">
                  <a16:creationId xmlns:a16="http://schemas.microsoft.com/office/drawing/2014/main" id="{B7563136-2618-4CF2-8253-72F1DFF87C7D}"/>
                </a:ext>
              </a:extLst>
            </p:cNvPr>
            <p:cNvSpPr/>
            <p:nvPr/>
          </p:nvSpPr>
          <p:spPr>
            <a:xfrm>
              <a:off x="2536651" y="3235218"/>
              <a:ext cx="1554131" cy="24195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US" sz="1467" b="1">
                  <a:solidFill>
                    <a:srgbClr val="1F497D"/>
                  </a:solidFill>
                  <a:latin typeface="Calibri"/>
                </a:rPr>
                <a:t>Hospital </a:t>
              </a:r>
            </a:p>
          </p:txBody>
        </p:sp>
        <p:sp>
          <p:nvSpPr>
            <p:cNvPr id="59" name="Rectangle 58">
              <a:extLst>
                <a:ext uri="{FF2B5EF4-FFF2-40B4-BE49-F238E27FC236}">
                  <a16:creationId xmlns:a16="http://schemas.microsoft.com/office/drawing/2014/main" id="{544B3197-71C7-47E7-A624-EAB8A706CB9B}"/>
                </a:ext>
              </a:extLst>
            </p:cNvPr>
            <p:cNvSpPr/>
            <p:nvPr/>
          </p:nvSpPr>
          <p:spPr>
            <a:xfrm>
              <a:off x="2547138" y="4064948"/>
              <a:ext cx="1540299" cy="24195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US" sz="1467" b="1">
                  <a:solidFill>
                    <a:srgbClr val="1F497D"/>
                  </a:solidFill>
                  <a:latin typeface="Calibri"/>
                </a:rPr>
                <a:t>Mobile Stroke Unit</a:t>
              </a:r>
            </a:p>
          </p:txBody>
        </p:sp>
        <p:sp>
          <p:nvSpPr>
            <p:cNvPr id="60" name="Rectangle 59">
              <a:extLst>
                <a:ext uri="{FF2B5EF4-FFF2-40B4-BE49-F238E27FC236}">
                  <a16:creationId xmlns:a16="http://schemas.microsoft.com/office/drawing/2014/main" id="{6D89BFCB-D1A1-4A28-8821-7FF0318FD2EE}"/>
                </a:ext>
              </a:extLst>
            </p:cNvPr>
            <p:cNvSpPr/>
            <p:nvPr/>
          </p:nvSpPr>
          <p:spPr>
            <a:xfrm>
              <a:off x="4560113" y="4063631"/>
              <a:ext cx="1507465" cy="24195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US" sz="1467" b="1">
                  <a:solidFill>
                    <a:srgbClr val="1F497D"/>
                  </a:solidFill>
                  <a:latin typeface="Calibri"/>
                </a:rPr>
                <a:t>Nursing</a:t>
              </a:r>
            </a:p>
          </p:txBody>
        </p:sp>
        <p:sp>
          <p:nvSpPr>
            <p:cNvPr id="61" name="Rectangle 60">
              <a:extLst>
                <a:ext uri="{FF2B5EF4-FFF2-40B4-BE49-F238E27FC236}">
                  <a16:creationId xmlns:a16="http://schemas.microsoft.com/office/drawing/2014/main" id="{9935788D-1622-431C-A9B5-20EB2AB26531}"/>
                </a:ext>
              </a:extLst>
            </p:cNvPr>
            <p:cNvSpPr/>
            <p:nvPr/>
          </p:nvSpPr>
          <p:spPr>
            <a:xfrm>
              <a:off x="4568926" y="3231921"/>
              <a:ext cx="1507465" cy="24195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US" sz="1467" b="1">
                  <a:solidFill>
                    <a:srgbClr val="1F497D"/>
                  </a:solidFill>
                  <a:latin typeface="Calibri"/>
                </a:rPr>
                <a:t>Dentistry</a:t>
              </a:r>
            </a:p>
          </p:txBody>
        </p:sp>
        <p:sp>
          <p:nvSpPr>
            <p:cNvPr id="62" name="Rectangle 61">
              <a:extLst>
                <a:ext uri="{FF2B5EF4-FFF2-40B4-BE49-F238E27FC236}">
                  <a16:creationId xmlns:a16="http://schemas.microsoft.com/office/drawing/2014/main" id="{ED021CC8-CC34-47B0-A5E1-30CF5EA5392D}"/>
                </a:ext>
              </a:extLst>
            </p:cNvPr>
            <p:cNvSpPr/>
            <p:nvPr/>
          </p:nvSpPr>
          <p:spPr>
            <a:xfrm>
              <a:off x="4570174" y="3649542"/>
              <a:ext cx="1507465" cy="24195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US" sz="1467" b="1">
                  <a:solidFill>
                    <a:srgbClr val="1F497D"/>
                  </a:solidFill>
                  <a:latin typeface="Calibri"/>
                </a:rPr>
                <a:t>Pharmacy</a:t>
              </a:r>
            </a:p>
          </p:txBody>
        </p:sp>
        <p:sp>
          <p:nvSpPr>
            <p:cNvPr id="63" name="Rectangle 62">
              <a:extLst>
                <a:ext uri="{FF2B5EF4-FFF2-40B4-BE49-F238E27FC236}">
                  <a16:creationId xmlns:a16="http://schemas.microsoft.com/office/drawing/2014/main" id="{D94AC012-6732-4296-86B4-E4BFB21AA98B}"/>
                </a:ext>
              </a:extLst>
            </p:cNvPr>
            <p:cNvSpPr/>
            <p:nvPr/>
          </p:nvSpPr>
          <p:spPr>
            <a:xfrm>
              <a:off x="4570174" y="4481251"/>
              <a:ext cx="1507465" cy="24195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US" sz="1467" b="1">
                  <a:solidFill>
                    <a:srgbClr val="1F497D"/>
                  </a:solidFill>
                  <a:latin typeface="Calibri"/>
                </a:rPr>
                <a:t>Academic/Research </a:t>
              </a:r>
            </a:p>
          </p:txBody>
        </p:sp>
        <p:sp>
          <p:nvSpPr>
            <p:cNvPr id="64" name="Rectangle 63">
              <a:extLst>
                <a:ext uri="{FF2B5EF4-FFF2-40B4-BE49-F238E27FC236}">
                  <a16:creationId xmlns:a16="http://schemas.microsoft.com/office/drawing/2014/main" id="{5208A7AC-4FC5-4744-8B7E-969744C2FF42}"/>
                </a:ext>
              </a:extLst>
            </p:cNvPr>
            <p:cNvSpPr/>
            <p:nvPr/>
          </p:nvSpPr>
          <p:spPr>
            <a:xfrm>
              <a:off x="2041655" y="3086174"/>
              <a:ext cx="4134679" cy="1774640"/>
            </a:xfrm>
            <a:prstGeom prst="rect">
              <a:avLst/>
            </a:prstGeom>
            <a:noFill/>
            <a:ln w="34925">
              <a:solidFill>
                <a:srgbClr val="F1592A"/>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en-US" sz="1467">
                <a:solidFill>
                  <a:srgbClr val="1F497D"/>
                </a:solidFill>
                <a:latin typeface="Calibri"/>
              </a:endParaRPr>
            </a:p>
          </p:txBody>
        </p:sp>
        <p:sp>
          <p:nvSpPr>
            <p:cNvPr id="65" name="Rectangle 64">
              <a:extLst>
                <a:ext uri="{FF2B5EF4-FFF2-40B4-BE49-F238E27FC236}">
                  <a16:creationId xmlns:a16="http://schemas.microsoft.com/office/drawing/2014/main" id="{C0B2F52D-610D-404D-ACAE-8E3D26E0197A}"/>
                </a:ext>
              </a:extLst>
            </p:cNvPr>
            <p:cNvSpPr/>
            <p:nvPr/>
          </p:nvSpPr>
          <p:spPr>
            <a:xfrm>
              <a:off x="2533306" y="4481252"/>
              <a:ext cx="1554131" cy="24195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eaLnBrk="1" fontAlgn="auto" hangingPunct="1">
                <a:spcBef>
                  <a:spcPts val="0"/>
                </a:spcBef>
                <a:spcAft>
                  <a:spcPts val="0"/>
                </a:spcAft>
                <a:defRPr/>
              </a:pPr>
              <a:r>
                <a:rPr lang="en-US" sz="1467" b="1">
                  <a:solidFill>
                    <a:srgbClr val="1F497D"/>
                  </a:solidFill>
                  <a:latin typeface="Calibri"/>
                </a:rPr>
                <a:t>Veterinary Medicine</a:t>
              </a:r>
            </a:p>
          </p:txBody>
        </p:sp>
        <p:pic>
          <p:nvPicPr>
            <p:cNvPr id="66" name="Picture 65">
              <a:extLst>
                <a:ext uri="{FF2B5EF4-FFF2-40B4-BE49-F238E27FC236}">
                  <a16:creationId xmlns:a16="http://schemas.microsoft.com/office/drawing/2014/main" id="{A08C072D-B53E-4BAA-BB51-B8397B5D6BA8}"/>
                </a:ext>
              </a:extLst>
            </p:cNvPr>
            <p:cNvPicPr>
              <a:picLocks noChangeAspect="1"/>
            </p:cNvPicPr>
            <p:nvPr/>
          </p:nvPicPr>
          <p:blipFill>
            <a:blip r:embed="rId10"/>
            <a:stretch>
              <a:fillRect/>
            </a:stretch>
          </p:blipFill>
          <p:spPr>
            <a:xfrm>
              <a:off x="4211711" y="3188031"/>
              <a:ext cx="330349" cy="324888"/>
            </a:xfrm>
            <a:prstGeom prst="rect">
              <a:avLst/>
            </a:prstGeom>
          </p:spPr>
        </p:pic>
        <p:pic>
          <p:nvPicPr>
            <p:cNvPr id="67" name="Picture 66">
              <a:extLst>
                <a:ext uri="{FF2B5EF4-FFF2-40B4-BE49-F238E27FC236}">
                  <a16:creationId xmlns:a16="http://schemas.microsoft.com/office/drawing/2014/main" id="{6408943A-4C15-4A4B-A9D1-601AD5EDB59E}"/>
                </a:ext>
              </a:extLst>
            </p:cNvPr>
            <p:cNvPicPr>
              <a:picLocks noChangeAspect="1"/>
            </p:cNvPicPr>
            <p:nvPr/>
          </p:nvPicPr>
          <p:blipFill>
            <a:blip r:embed="rId11"/>
            <a:stretch>
              <a:fillRect/>
            </a:stretch>
          </p:blipFill>
          <p:spPr>
            <a:xfrm>
              <a:off x="4174841" y="3552367"/>
              <a:ext cx="359407" cy="359407"/>
            </a:xfrm>
            <a:prstGeom prst="rect">
              <a:avLst/>
            </a:prstGeom>
          </p:spPr>
        </p:pic>
      </p:grpSp>
      <p:grpSp>
        <p:nvGrpSpPr>
          <p:cNvPr id="3" name="Group 2">
            <a:extLst>
              <a:ext uri="{FF2B5EF4-FFF2-40B4-BE49-F238E27FC236}">
                <a16:creationId xmlns:a16="http://schemas.microsoft.com/office/drawing/2014/main" id="{C4F3CAC4-4D4C-4FD2-98EF-8242711F25BA}"/>
              </a:ext>
            </a:extLst>
          </p:cNvPr>
          <p:cNvGrpSpPr/>
          <p:nvPr/>
        </p:nvGrpSpPr>
        <p:grpSpPr>
          <a:xfrm>
            <a:off x="90585" y="873674"/>
            <a:ext cx="2366256" cy="964612"/>
            <a:chOff x="95431" y="466823"/>
            <a:chExt cx="1774692" cy="723459"/>
          </a:xfrm>
        </p:grpSpPr>
        <p:sp>
          <p:nvSpPr>
            <p:cNvPr id="73" name="TextBox 72">
              <a:extLst>
                <a:ext uri="{FF2B5EF4-FFF2-40B4-BE49-F238E27FC236}">
                  <a16:creationId xmlns:a16="http://schemas.microsoft.com/office/drawing/2014/main" id="{06ED9556-BDFA-40FF-9317-0FE0E99932DF}"/>
                </a:ext>
              </a:extLst>
            </p:cNvPr>
            <p:cNvSpPr txBox="1"/>
            <p:nvPr/>
          </p:nvSpPr>
          <p:spPr>
            <a:xfrm>
              <a:off x="371413" y="870087"/>
              <a:ext cx="1248115" cy="202009"/>
            </a:xfrm>
            <a:prstGeom prst="rect">
              <a:avLst/>
            </a:prstGeom>
            <a:noFill/>
          </p:spPr>
          <p:txBody>
            <a:bodyPr wrap="square" rtlCol="0" anchor="ctr">
              <a:noAutofit/>
            </a:bodyPr>
            <a:lstStyle/>
            <a:p>
              <a:pPr algn="ctr" defTabSz="914377" eaLnBrk="1" fontAlgn="auto" hangingPunct="1">
                <a:spcBef>
                  <a:spcPts val="0"/>
                </a:spcBef>
                <a:spcAft>
                  <a:spcPts val="0"/>
                </a:spcAft>
                <a:defRPr/>
              </a:pPr>
              <a:r>
                <a:rPr lang="en-US" sz="1200" b="1">
                  <a:solidFill>
                    <a:prstClr val="white"/>
                  </a:solidFill>
                  <a:ea typeface="MS PGothic" panose="020B0600070205080204" pitchFamily="34" charset="-128"/>
                  <a:cs typeface="Calibri" panose="020F0502020204030204" pitchFamily="34" charset="0"/>
                </a:rPr>
                <a:t>Physician Practices &amp; Outpatient Locations</a:t>
              </a:r>
            </a:p>
          </p:txBody>
        </p:sp>
        <p:sp>
          <p:nvSpPr>
            <p:cNvPr id="74" name="TextBox 73">
              <a:extLst>
                <a:ext uri="{FF2B5EF4-FFF2-40B4-BE49-F238E27FC236}">
                  <a16:creationId xmlns:a16="http://schemas.microsoft.com/office/drawing/2014/main" id="{75CF5A36-0AE6-4C82-98A2-2D59F7F4C173}"/>
                </a:ext>
              </a:extLst>
            </p:cNvPr>
            <p:cNvSpPr txBox="1"/>
            <p:nvPr/>
          </p:nvSpPr>
          <p:spPr>
            <a:xfrm>
              <a:off x="677171" y="466823"/>
              <a:ext cx="655813" cy="444397"/>
            </a:xfrm>
            <a:prstGeom prst="rect">
              <a:avLst/>
            </a:prstGeom>
            <a:noFill/>
          </p:spPr>
          <p:txBody>
            <a:bodyPr wrap="square" rtlCol="0">
              <a:noAutofit/>
            </a:bodyPr>
            <a:lstStyle/>
            <a:p>
              <a:pPr algn="ctr" defTabSz="914377" eaLnBrk="1" fontAlgn="auto" hangingPunct="1">
                <a:spcBef>
                  <a:spcPts val="0"/>
                </a:spcBef>
                <a:spcAft>
                  <a:spcPts val="0"/>
                </a:spcAft>
                <a:defRPr/>
              </a:pPr>
              <a:r>
                <a:rPr lang="en-US" sz="3200" b="1">
                  <a:solidFill>
                    <a:srgbClr val="F1592A"/>
                  </a:solidFill>
                  <a:latin typeface="Calibri"/>
                  <a:ea typeface="MS PGothic" panose="020B0600070205080204" pitchFamily="34" charset="-128"/>
                  <a:cs typeface="Calibri Light" panose="020F0302020204030204" pitchFamily="34" charset="0"/>
                </a:rPr>
                <a:t>117</a:t>
              </a:r>
              <a:endParaRPr lang="en-US" sz="3600" b="1">
                <a:solidFill>
                  <a:srgbClr val="F1592A"/>
                </a:solidFill>
                <a:latin typeface="Calibri"/>
                <a:ea typeface="MS PGothic" panose="020B0600070205080204" pitchFamily="34" charset="-128"/>
                <a:cs typeface="Calibri Light" panose="020F0302020204030204" pitchFamily="34" charset="0"/>
              </a:endParaRPr>
            </a:p>
          </p:txBody>
        </p:sp>
        <p:pic>
          <p:nvPicPr>
            <p:cNvPr id="79" name="Picture 78">
              <a:extLst>
                <a:ext uri="{FF2B5EF4-FFF2-40B4-BE49-F238E27FC236}">
                  <a16:creationId xmlns:a16="http://schemas.microsoft.com/office/drawing/2014/main" id="{7484F9EB-DF1A-4A74-B5B7-732EEA55D612}"/>
                </a:ext>
              </a:extLst>
            </p:cNvPr>
            <p:cNvPicPr>
              <a:picLocks noChangeAspect="1"/>
            </p:cNvPicPr>
            <p:nvPr/>
          </p:nvPicPr>
          <p:blipFill>
            <a:blip r:embed="rId12"/>
            <a:stretch>
              <a:fillRect/>
            </a:stretch>
          </p:blipFill>
          <p:spPr>
            <a:xfrm rot="5400000">
              <a:off x="953280" y="273440"/>
              <a:ext cx="58993" cy="1774692"/>
            </a:xfrm>
            <a:prstGeom prst="rect">
              <a:avLst/>
            </a:prstGeom>
          </p:spPr>
        </p:pic>
      </p:grpSp>
      <p:grpSp>
        <p:nvGrpSpPr>
          <p:cNvPr id="2" name="Group 1">
            <a:extLst>
              <a:ext uri="{FF2B5EF4-FFF2-40B4-BE49-F238E27FC236}">
                <a16:creationId xmlns:a16="http://schemas.microsoft.com/office/drawing/2014/main" id="{A352468F-E7C9-4376-B564-D1D6DE614397}"/>
              </a:ext>
            </a:extLst>
          </p:cNvPr>
          <p:cNvGrpSpPr/>
          <p:nvPr/>
        </p:nvGrpSpPr>
        <p:grpSpPr>
          <a:xfrm>
            <a:off x="88117" y="156200"/>
            <a:ext cx="2366256" cy="729899"/>
            <a:chOff x="90484" y="6002"/>
            <a:chExt cx="1774692" cy="547424"/>
          </a:xfrm>
        </p:grpSpPr>
        <p:sp>
          <p:nvSpPr>
            <p:cNvPr id="69" name="TextBox 68">
              <a:extLst>
                <a:ext uri="{FF2B5EF4-FFF2-40B4-BE49-F238E27FC236}">
                  <a16:creationId xmlns:a16="http://schemas.microsoft.com/office/drawing/2014/main" id="{7D5D5E9E-F558-45D2-ACAD-AC2399AA2D85}"/>
                </a:ext>
              </a:extLst>
            </p:cNvPr>
            <p:cNvSpPr txBox="1"/>
            <p:nvPr/>
          </p:nvSpPr>
          <p:spPr>
            <a:xfrm>
              <a:off x="593005" y="296737"/>
              <a:ext cx="814240" cy="190904"/>
            </a:xfrm>
            <a:prstGeom prst="rect">
              <a:avLst/>
            </a:prstGeom>
            <a:noFill/>
          </p:spPr>
          <p:txBody>
            <a:bodyPr wrap="square" rtlCol="0" anchor="ctr">
              <a:noAutofit/>
            </a:bodyPr>
            <a:lstStyle/>
            <a:p>
              <a:pPr algn="ctr" defTabSz="914377" eaLnBrk="1" fontAlgn="auto" hangingPunct="1">
                <a:spcBef>
                  <a:spcPts val="0"/>
                </a:spcBef>
                <a:spcAft>
                  <a:spcPts val="0"/>
                </a:spcAft>
                <a:defRPr/>
              </a:pPr>
              <a:r>
                <a:rPr lang="en-US" sz="1200" b="1">
                  <a:solidFill>
                    <a:prstClr val="white"/>
                  </a:solidFill>
                  <a:latin typeface="Calibri"/>
                  <a:ea typeface="MS PGothic" panose="020B0600070205080204" pitchFamily="34" charset="-128"/>
                  <a:cs typeface="Calibri" panose="020F0502020204030204" pitchFamily="34" charset="0"/>
                </a:rPr>
                <a:t>Hospitals</a:t>
              </a:r>
            </a:p>
          </p:txBody>
        </p:sp>
        <p:sp>
          <p:nvSpPr>
            <p:cNvPr id="70" name="TextBox 69">
              <a:extLst>
                <a:ext uri="{FF2B5EF4-FFF2-40B4-BE49-F238E27FC236}">
                  <a16:creationId xmlns:a16="http://schemas.microsoft.com/office/drawing/2014/main" id="{A738AB72-946F-429D-A867-7A04F028F00E}"/>
                </a:ext>
              </a:extLst>
            </p:cNvPr>
            <p:cNvSpPr txBox="1"/>
            <p:nvPr/>
          </p:nvSpPr>
          <p:spPr>
            <a:xfrm>
              <a:off x="739370" y="6002"/>
              <a:ext cx="521510" cy="349079"/>
            </a:xfrm>
            <a:prstGeom prst="rect">
              <a:avLst/>
            </a:prstGeom>
            <a:noFill/>
          </p:spPr>
          <p:txBody>
            <a:bodyPr wrap="square" rtlCol="0" anchor="ctr">
              <a:noAutofit/>
            </a:bodyPr>
            <a:lstStyle/>
            <a:p>
              <a:pPr algn="ctr" defTabSz="914377" eaLnBrk="1" fontAlgn="auto" hangingPunct="1">
                <a:spcBef>
                  <a:spcPts val="0"/>
                </a:spcBef>
                <a:spcAft>
                  <a:spcPts val="0"/>
                </a:spcAft>
                <a:defRPr/>
              </a:pPr>
              <a:r>
                <a:rPr lang="en-US" sz="3200" b="1">
                  <a:solidFill>
                    <a:srgbClr val="F1592A"/>
                  </a:solidFill>
                  <a:latin typeface="Calibri"/>
                  <a:cs typeface="Calibri Light" panose="020F0302020204030204" pitchFamily="34" charset="0"/>
                </a:rPr>
                <a:t>12</a:t>
              </a:r>
              <a:endParaRPr lang="en-US" sz="3200" b="1">
                <a:solidFill>
                  <a:srgbClr val="F1592A"/>
                </a:solidFill>
                <a:latin typeface="Calibri"/>
                <a:ea typeface="MS PGothic" panose="020B0600070205080204" pitchFamily="34" charset="-128"/>
                <a:cs typeface="Calibri Light" panose="020F0302020204030204" pitchFamily="34" charset="0"/>
              </a:endParaRPr>
            </a:p>
          </p:txBody>
        </p:sp>
        <p:pic>
          <p:nvPicPr>
            <p:cNvPr id="80" name="Picture 79">
              <a:extLst>
                <a:ext uri="{FF2B5EF4-FFF2-40B4-BE49-F238E27FC236}">
                  <a16:creationId xmlns:a16="http://schemas.microsoft.com/office/drawing/2014/main" id="{3F64657F-52D6-44A3-922F-847037B363D8}"/>
                </a:ext>
              </a:extLst>
            </p:cNvPr>
            <p:cNvPicPr>
              <a:picLocks noChangeAspect="1"/>
            </p:cNvPicPr>
            <p:nvPr/>
          </p:nvPicPr>
          <p:blipFill>
            <a:blip r:embed="rId12"/>
            <a:stretch>
              <a:fillRect/>
            </a:stretch>
          </p:blipFill>
          <p:spPr>
            <a:xfrm rot="5400000">
              <a:off x="948333" y="-363416"/>
              <a:ext cx="58993" cy="1774692"/>
            </a:xfrm>
            <a:prstGeom prst="rect">
              <a:avLst/>
            </a:prstGeom>
          </p:spPr>
        </p:pic>
      </p:grpSp>
      <p:grpSp>
        <p:nvGrpSpPr>
          <p:cNvPr id="5" name="Group 4">
            <a:extLst>
              <a:ext uri="{FF2B5EF4-FFF2-40B4-BE49-F238E27FC236}">
                <a16:creationId xmlns:a16="http://schemas.microsoft.com/office/drawing/2014/main" id="{A97BEB8A-AB25-423A-AF11-2EFB46E8F6C3}"/>
              </a:ext>
            </a:extLst>
          </p:cNvPr>
          <p:cNvGrpSpPr/>
          <p:nvPr/>
        </p:nvGrpSpPr>
        <p:grpSpPr>
          <a:xfrm>
            <a:off x="114991" y="1884341"/>
            <a:ext cx="2366256" cy="722552"/>
            <a:chOff x="105783" y="1667527"/>
            <a:chExt cx="1774692" cy="541914"/>
          </a:xfrm>
        </p:grpSpPr>
        <p:pic>
          <p:nvPicPr>
            <p:cNvPr id="84" name="Picture 83">
              <a:extLst>
                <a:ext uri="{FF2B5EF4-FFF2-40B4-BE49-F238E27FC236}">
                  <a16:creationId xmlns:a16="http://schemas.microsoft.com/office/drawing/2014/main" id="{6E74C385-BA25-4D9D-8031-8363F09C2C7E}"/>
                </a:ext>
              </a:extLst>
            </p:cNvPr>
            <p:cNvPicPr>
              <a:picLocks noChangeAspect="1"/>
            </p:cNvPicPr>
            <p:nvPr/>
          </p:nvPicPr>
          <p:blipFill>
            <a:blip r:embed="rId12"/>
            <a:stretch>
              <a:fillRect/>
            </a:stretch>
          </p:blipFill>
          <p:spPr>
            <a:xfrm rot="5400000">
              <a:off x="963632" y="1292599"/>
              <a:ext cx="58993" cy="1774692"/>
            </a:xfrm>
            <a:prstGeom prst="rect">
              <a:avLst/>
            </a:prstGeom>
          </p:spPr>
        </p:pic>
        <p:sp>
          <p:nvSpPr>
            <p:cNvPr id="87" name="TextBox 86">
              <a:extLst>
                <a:ext uri="{FF2B5EF4-FFF2-40B4-BE49-F238E27FC236}">
                  <a16:creationId xmlns:a16="http://schemas.microsoft.com/office/drawing/2014/main" id="{54524864-0278-465D-8FBF-84EA47E38327}"/>
                </a:ext>
              </a:extLst>
            </p:cNvPr>
            <p:cNvSpPr txBox="1"/>
            <p:nvPr/>
          </p:nvSpPr>
          <p:spPr>
            <a:xfrm>
              <a:off x="413816" y="1956004"/>
              <a:ext cx="1166829" cy="190904"/>
            </a:xfrm>
            <a:prstGeom prst="rect">
              <a:avLst/>
            </a:prstGeom>
            <a:noFill/>
          </p:spPr>
          <p:txBody>
            <a:bodyPr wrap="square" rtlCol="0" anchor="ctr">
              <a:noAutofit/>
            </a:bodyPr>
            <a:lstStyle/>
            <a:p>
              <a:pPr algn="ctr" defTabSz="914377" eaLnBrk="1" fontAlgn="auto" hangingPunct="1">
                <a:spcBef>
                  <a:spcPts val="0"/>
                </a:spcBef>
                <a:spcAft>
                  <a:spcPts val="0"/>
                </a:spcAft>
                <a:defRPr/>
              </a:pPr>
              <a:r>
                <a:rPr lang="en-US" sz="1200" b="1">
                  <a:solidFill>
                    <a:prstClr val="white"/>
                  </a:solidFill>
                  <a:latin typeface="Calibri"/>
                  <a:ea typeface="MS PGothic" panose="020B0600070205080204" pitchFamily="34" charset="-128"/>
                  <a:cs typeface="Calibri" panose="020F0502020204030204" pitchFamily="34" charset="0"/>
                </a:rPr>
                <a:t>Mobile Stroke Unit</a:t>
              </a:r>
            </a:p>
          </p:txBody>
        </p:sp>
        <p:sp>
          <p:nvSpPr>
            <p:cNvPr id="88" name="TextBox 87">
              <a:extLst>
                <a:ext uri="{FF2B5EF4-FFF2-40B4-BE49-F238E27FC236}">
                  <a16:creationId xmlns:a16="http://schemas.microsoft.com/office/drawing/2014/main" id="{46FA2A93-29C0-4884-9442-B4B8FCE283C2}"/>
                </a:ext>
              </a:extLst>
            </p:cNvPr>
            <p:cNvSpPr txBox="1"/>
            <p:nvPr/>
          </p:nvSpPr>
          <p:spPr>
            <a:xfrm>
              <a:off x="731249" y="1667527"/>
              <a:ext cx="521510" cy="349079"/>
            </a:xfrm>
            <a:prstGeom prst="rect">
              <a:avLst/>
            </a:prstGeom>
            <a:noFill/>
          </p:spPr>
          <p:txBody>
            <a:bodyPr wrap="square" rtlCol="0" anchor="ctr">
              <a:noAutofit/>
            </a:bodyPr>
            <a:lstStyle/>
            <a:p>
              <a:pPr algn="ctr" defTabSz="914377" eaLnBrk="1" fontAlgn="auto" hangingPunct="1">
                <a:spcBef>
                  <a:spcPts val="0"/>
                </a:spcBef>
                <a:spcAft>
                  <a:spcPts val="0"/>
                </a:spcAft>
                <a:defRPr/>
              </a:pPr>
              <a:r>
                <a:rPr lang="en-US" sz="3200" b="1">
                  <a:solidFill>
                    <a:srgbClr val="F1592A"/>
                  </a:solidFill>
                  <a:latin typeface="Calibri"/>
                  <a:ea typeface="MS PGothic" panose="020B0600070205080204" pitchFamily="34" charset="-128"/>
                  <a:cs typeface="Calibri Light" panose="020F0302020204030204" pitchFamily="34" charset="0"/>
                </a:rPr>
                <a:t>1</a:t>
              </a:r>
            </a:p>
          </p:txBody>
        </p:sp>
      </p:grpSp>
      <p:pic>
        <p:nvPicPr>
          <p:cNvPr id="77" name="Picture 76">
            <a:extLst>
              <a:ext uri="{FF2B5EF4-FFF2-40B4-BE49-F238E27FC236}">
                <a16:creationId xmlns:a16="http://schemas.microsoft.com/office/drawing/2014/main" id="{FF2B4260-50A4-44E2-8F5F-9682039BE0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9380" t="33406" r="37106" b="43446"/>
          <a:stretch>
            <a:fillRect/>
          </a:stretch>
        </p:blipFill>
        <p:spPr bwMode="auto">
          <a:xfrm>
            <a:off x="8365277" y="1122781"/>
            <a:ext cx="487137" cy="37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00">
            <a:extLst>
              <a:ext uri="{FF2B5EF4-FFF2-40B4-BE49-F238E27FC236}">
                <a16:creationId xmlns:a16="http://schemas.microsoft.com/office/drawing/2014/main" id="{CE3BCC53-D727-4886-9D9D-26830A6B4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9380" t="33406" r="37106" b="43446"/>
          <a:stretch>
            <a:fillRect/>
          </a:stretch>
        </p:blipFill>
        <p:spPr bwMode="auto">
          <a:xfrm>
            <a:off x="9436587" y="593861"/>
            <a:ext cx="422627" cy="32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01">
            <a:extLst>
              <a:ext uri="{FF2B5EF4-FFF2-40B4-BE49-F238E27FC236}">
                <a16:creationId xmlns:a16="http://schemas.microsoft.com/office/drawing/2014/main" id="{22962A53-F37B-4251-BFE1-763E5E5B0C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9380" t="33406" r="37106" b="43446"/>
          <a:stretch>
            <a:fillRect/>
          </a:stretch>
        </p:blipFill>
        <p:spPr bwMode="auto">
          <a:xfrm>
            <a:off x="10865083" y="4727747"/>
            <a:ext cx="460007" cy="35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02">
            <a:extLst>
              <a:ext uri="{FF2B5EF4-FFF2-40B4-BE49-F238E27FC236}">
                <a16:creationId xmlns:a16="http://schemas.microsoft.com/office/drawing/2014/main" id="{5F1EF810-5BA8-4DF9-B296-17206BCCC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9380" t="33406" r="37106" b="43446"/>
          <a:stretch>
            <a:fillRect/>
          </a:stretch>
        </p:blipFill>
        <p:spPr bwMode="auto">
          <a:xfrm>
            <a:off x="9444473" y="2277512"/>
            <a:ext cx="466128" cy="35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03">
            <a:extLst>
              <a:ext uri="{FF2B5EF4-FFF2-40B4-BE49-F238E27FC236}">
                <a16:creationId xmlns:a16="http://schemas.microsoft.com/office/drawing/2014/main" id="{A2DE7E26-84BA-4E26-80C6-5F5457DAAF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9380" t="33406" r="37106" b="43446"/>
          <a:stretch>
            <a:fillRect/>
          </a:stretch>
        </p:blipFill>
        <p:spPr bwMode="auto">
          <a:xfrm>
            <a:off x="8777049" y="1888835"/>
            <a:ext cx="471756" cy="35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05">
            <a:extLst>
              <a:ext uri="{FF2B5EF4-FFF2-40B4-BE49-F238E27FC236}">
                <a16:creationId xmlns:a16="http://schemas.microsoft.com/office/drawing/2014/main" id="{053C8731-19A0-445C-A69B-29242A7A5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9380" t="33406" r="37106" b="43446"/>
          <a:stretch>
            <a:fillRect/>
          </a:stretch>
        </p:blipFill>
        <p:spPr bwMode="auto">
          <a:xfrm>
            <a:off x="8791589" y="2336951"/>
            <a:ext cx="471755" cy="35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10">
            <a:extLst>
              <a:ext uri="{FF2B5EF4-FFF2-40B4-BE49-F238E27FC236}">
                <a16:creationId xmlns:a16="http://schemas.microsoft.com/office/drawing/2014/main" id="{FB5CCCF1-E13D-4762-9019-AFF92040F607}"/>
              </a:ext>
            </a:extLst>
          </p:cNvPr>
          <p:cNvPicPr>
            <a:picLocks noChangeAspect="1"/>
          </p:cNvPicPr>
          <p:nvPr/>
        </p:nvPicPr>
        <p:blipFill>
          <a:blip r:embed="rId8"/>
          <a:stretch>
            <a:fillRect/>
          </a:stretch>
        </p:blipFill>
        <p:spPr>
          <a:xfrm>
            <a:off x="9028600" y="1411577"/>
            <a:ext cx="342424" cy="264732"/>
          </a:xfrm>
          <a:prstGeom prst="rect">
            <a:avLst/>
          </a:prstGeom>
        </p:spPr>
      </p:pic>
      <p:pic>
        <p:nvPicPr>
          <p:cNvPr id="113" name="Picture 112">
            <a:extLst>
              <a:ext uri="{FF2B5EF4-FFF2-40B4-BE49-F238E27FC236}">
                <a16:creationId xmlns:a16="http://schemas.microsoft.com/office/drawing/2014/main" id="{059C2963-68CE-4AF4-B1FE-5A5B57D60EC5}"/>
              </a:ext>
            </a:extLst>
          </p:cNvPr>
          <p:cNvPicPr>
            <a:picLocks noChangeAspect="1"/>
          </p:cNvPicPr>
          <p:nvPr/>
        </p:nvPicPr>
        <p:blipFill>
          <a:blip r:embed="rId7"/>
          <a:stretch>
            <a:fillRect/>
          </a:stretch>
        </p:blipFill>
        <p:spPr>
          <a:xfrm>
            <a:off x="6802879" y="596322"/>
            <a:ext cx="254416" cy="274325"/>
          </a:xfrm>
          <a:prstGeom prst="rect">
            <a:avLst/>
          </a:prstGeom>
        </p:spPr>
      </p:pic>
      <p:pic>
        <p:nvPicPr>
          <p:cNvPr id="114" name="Picture 113">
            <a:extLst>
              <a:ext uri="{FF2B5EF4-FFF2-40B4-BE49-F238E27FC236}">
                <a16:creationId xmlns:a16="http://schemas.microsoft.com/office/drawing/2014/main" id="{02E1E9CF-CDD1-4D6A-B13C-70D7DA9CE4AC}"/>
              </a:ext>
            </a:extLst>
          </p:cNvPr>
          <p:cNvPicPr>
            <a:picLocks noChangeAspect="1"/>
          </p:cNvPicPr>
          <p:nvPr/>
        </p:nvPicPr>
        <p:blipFill>
          <a:blip r:embed="rId7"/>
          <a:stretch>
            <a:fillRect/>
          </a:stretch>
        </p:blipFill>
        <p:spPr>
          <a:xfrm>
            <a:off x="8420416" y="596322"/>
            <a:ext cx="258659" cy="278900"/>
          </a:xfrm>
          <a:prstGeom prst="rect">
            <a:avLst/>
          </a:prstGeom>
        </p:spPr>
      </p:pic>
      <p:pic>
        <p:nvPicPr>
          <p:cNvPr id="115" name="Picture 114">
            <a:extLst>
              <a:ext uri="{FF2B5EF4-FFF2-40B4-BE49-F238E27FC236}">
                <a16:creationId xmlns:a16="http://schemas.microsoft.com/office/drawing/2014/main" id="{5F69F657-A536-4E02-B802-803A6784DC48}"/>
              </a:ext>
            </a:extLst>
          </p:cNvPr>
          <p:cNvPicPr>
            <a:picLocks noChangeAspect="1"/>
          </p:cNvPicPr>
          <p:nvPr/>
        </p:nvPicPr>
        <p:blipFill>
          <a:blip r:embed="rId7"/>
          <a:stretch>
            <a:fillRect/>
          </a:stretch>
        </p:blipFill>
        <p:spPr>
          <a:xfrm>
            <a:off x="8701905" y="731197"/>
            <a:ext cx="258659" cy="278900"/>
          </a:xfrm>
          <a:prstGeom prst="rect">
            <a:avLst/>
          </a:prstGeom>
        </p:spPr>
      </p:pic>
      <p:pic>
        <p:nvPicPr>
          <p:cNvPr id="116" name="Picture 115">
            <a:extLst>
              <a:ext uri="{FF2B5EF4-FFF2-40B4-BE49-F238E27FC236}">
                <a16:creationId xmlns:a16="http://schemas.microsoft.com/office/drawing/2014/main" id="{FB8B89AA-02D0-4084-A1B5-53F44C483C30}"/>
              </a:ext>
            </a:extLst>
          </p:cNvPr>
          <p:cNvPicPr>
            <a:picLocks noChangeAspect="1"/>
          </p:cNvPicPr>
          <p:nvPr/>
        </p:nvPicPr>
        <p:blipFill>
          <a:blip r:embed="rId7"/>
          <a:stretch>
            <a:fillRect/>
          </a:stretch>
        </p:blipFill>
        <p:spPr>
          <a:xfrm>
            <a:off x="9028601" y="360139"/>
            <a:ext cx="252700" cy="272476"/>
          </a:xfrm>
          <a:prstGeom prst="rect">
            <a:avLst/>
          </a:prstGeom>
        </p:spPr>
      </p:pic>
      <p:pic>
        <p:nvPicPr>
          <p:cNvPr id="117" name="Picture 116">
            <a:extLst>
              <a:ext uri="{FF2B5EF4-FFF2-40B4-BE49-F238E27FC236}">
                <a16:creationId xmlns:a16="http://schemas.microsoft.com/office/drawing/2014/main" id="{9FBEA659-BE28-45C5-8FE3-16C7788F8DD1}"/>
              </a:ext>
            </a:extLst>
          </p:cNvPr>
          <p:cNvPicPr>
            <a:picLocks noChangeAspect="1"/>
          </p:cNvPicPr>
          <p:nvPr/>
        </p:nvPicPr>
        <p:blipFill>
          <a:blip r:embed="rId7"/>
          <a:stretch>
            <a:fillRect/>
          </a:stretch>
        </p:blipFill>
        <p:spPr>
          <a:xfrm>
            <a:off x="9275142" y="837295"/>
            <a:ext cx="264767" cy="285487"/>
          </a:xfrm>
          <a:prstGeom prst="rect">
            <a:avLst/>
          </a:prstGeom>
        </p:spPr>
      </p:pic>
      <p:pic>
        <p:nvPicPr>
          <p:cNvPr id="118" name="Picture 117">
            <a:extLst>
              <a:ext uri="{FF2B5EF4-FFF2-40B4-BE49-F238E27FC236}">
                <a16:creationId xmlns:a16="http://schemas.microsoft.com/office/drawing/2014/main" id="{3407A332-3440-42F3-8FFC-CC82441CB1EC}"/>
              </a:ext>
            </a:extLst>
          </p:cNvPr>
          <p:cNvPicPr>
            <a:picLocks noChangeAspect="1"/>
          </p:cNvPicPr>
          <p:nvPr/>
        </p:nvPicPr>
        <p:blipFill>
          <a:blip r:embed="rId7"/>
          <a:stretch>
            <a:fillRect/>
          </a:stretch>
        </p:blipFill>
        <p:spPr>
          <a:xfrm>
            <a:off x="9726545" y="1639232"/>
            <a:ext cx="274052" cy="295497"/>
          </a:xfrm>
          <a:prstGeom prst="rect">
            <a:avLst/>
          </a:prstGeom>
        </p:spPr>
      </p:pic>
      <p:pic>
        <p:nvPicPr>
          <p:cNvPr id="119" name="Picture 118">
            <a:extLst>
              <a:ext uri="{FF2B5EF4-FFF2-40B4-BE49-F238E27FC236}">
                <a16:creationId xmlns:a16="http://schemas.microsoft.com/office/drawing/2014/main" id="{334CAC2B-287D-41AE-A725-E43303D31F8A}"/>
              </a:ext>
            </a:extLst>
          </p:cNvPr>
          <p:cNvPicPr>
            <a:picLocks noChangeAspect="1"/>
          </p:cNvPicPr>
          <p:nvPr/>
        </p:nvPicPr>
        <p:blipFill>
          <a:blip r:embed="rId7"/>
          <a:stretch>
            <a:fillRect/>
          </a:stretch>
        </p:blipFill>
        <p:spPr>
          <a:xfrm>
            <a:off x="9323845" y="2885681"/>
            <a:ext cx="244713" cy="263865"/>
          </a:xfrm>
          <a:prstGeom prst="rect">
            <a:avLst/>
          </a:prstGeom>
        </p:spPr>
      </p:pic>
      <p:pic>
        <p:nvPicPr>
          <p:cNvPr id="120" name="Picture 119">
            <a:extLst>
              <a:ext uri="{FF2B5EF4-FFF2-40B4-BE49-F238E27FC236}">
                <a16:creationId xmlns:a16="http://schemas.microsoft.com/office/drawing/2014/main" id="{0AE9533E-74D2-487B-85A8-A08F5797C984}"/>
              </a:ext>
            </a:extLst>
          </p:cNvPr>
          <p:cNvPicPr>
            <a:picLocks noChangeAspect="1"/>
          </p:cNvPicPr>
          <p:nvPr/>
        </p:nvPicPr>
        <p:blipFill>
          <a:blip r:embed="rId7"/>
          <a:stretch>
            <a:fillRect/>
          </a:stretch>
        </p:blipFill>
        <p:spPr>
          <a:xfrm>
            <a:off x="10439774" y="3569713"/>
            <a:ext cx="268079" cy="289057"/>
          </a:xfrm>
          <a:prstGeom prst="rect">
            <a:avLst/>
          </a:prstGeom>
        </p:spPr>
      </p:pic>
      <p:pic>
        <p:nvPicPr>
          <p:cNvPr id="121" name="Picture 120">
            <a:extLst>
              <a:ext uri="{FF2B5EF4-FFF2-40B4-BE49-F238E27FC236}">
                <a16:creationId xmlns:a16="http://schemas.microsoft.com/office/drawing/2014/main" id="{F2B93193-CCC4-47AC-94EC-0738731F0D27}"/>
              </a:ext>
            </a:extLst>
          </p:cNvPr>
          <p:cNvPicPr>
            <a:picLocks noChangeAspect="1"/>
          </p:cNvPicPr>
          <p:nvPr/>
        </p:nvPicPr>
        <p:blipFill>
          <a:blip r:embed="rId7"/>
          <a:stretch>
            <a:fillRect/>
          </a:stretch>
        </p:blipFill>
        <p:spPr>
          <a:xfrm>
            <a:off x="9125318" y="2647293"/>
            <a:ext cx="239585" cy="258335"/>
          </a:xfrm>
          <a:prstGeom prst="rect">
            <a:avLst/>
          </a:prstGeom>
        </p:spPr>
      </p:pic>
      <p:pic>
        <p:nvPicPr>
          <p:cNvPr id="122" name="Picture 121">
            <a:extLst>
              <a:ext uri="{FF2B5EF4-FFF2-40B4-BE49-F238E27FC236}">
                <a16:creationId xmlns:a16="http://schemas.microsoft.com/office/drawing/2014/main" id="{CC225AF2-19FE-4C16-9A9D-3E4B9301597E}"/>
              </a:ext>
            </a:extLst>
          </p:cNvPr>
          <p:cNvPicPr>
            <a:picLocks noChangeAspect="1"/>
          </p:cNvPicPr>
          <p:nvPr/>
        </p:nvPicPr>
        <p:blipFill>
          <a:blip r:embed="rId7"/>
          <a:stretch>
            <a:fillRect/>
          </a:stretch>
        </p:blipFill>
        <p:spPr>
          <a:xfrm>
            <a:off x="9468633" y="1330902"/>
            <a:ext cx="258659" cy="278903"/>
          </a:xfrm>
          <a:prstGeom prst="rect">
            <a:avLst/>
          </a:prstGeom>
        </p:spPr>
      </p:pic>
      <p:pic>
        <p:nvPicPr>
          <p:cNvPr id="123" name="Picture 122">
            <a:extLst>
              <a:ext uri="{FF2B5EF4-FFF2-40B4-BE49-F238E27FC236}">
                <a16:creationId xmlns:a16="http://schemas.microsoft.com/office/drawing/2014/main" id="{C1DF8802-7CD7-421A-B93C-A144219987F6}"/>
              </a:ext>
            </a:extLst>
          </p:cNvPr>
          <p:cNvPicPr>
            <a:picLocks noChangeAspect="1"/>
          </p:cNvPicPr>
          <p:nvPr/>
        </p:nvPicPr>
        <p:blipFill>
          <a:blip r:embed="rId7"/>
          <a:stretch>
            <a:fillRect/>
          </a:stretch>
        </p:blipFill>
        <p:spPr>
          <a:xfrm>
            <a:off x="10095457" y="2298332"/>
            <a:ext cx="263969" cy="284627"/>
          </a:xfrm>
          <a:prstGeom prst="rect">
            <a:avLst/>
          </a:prstGeom>
        </p:spPr>
      </p:pic>
      <p:pic>
        <p:nvPicPr>
          <p:cNvPr id="124" name="Picture 123">
            <a:extLst>
              <a:ext uri="{FF2B5EF4-FFF2-40B4-BE49-F238E27FC236}">
                <a16:creationId xmlns:a16="http://schemas.microsoft.com/office/drawing/2014/main" id="{426C1A95-E4AE-474F-AF08-395C502709F3}"/>
              </a:ext>
            </a:extLst>
          </p:cNvPr>
          <p:cNvPicPr>
            <a:picLocks noChangeAspect="1"/>
          </p:cNvPicPr>
          <p:nvPr/>
        </p:nvPicPr>
        <p:blipFill>
          <a:blip r:embed="rId7"/>
          <a:stretch>
            <a:fillRect/>
          </a:stretch>
        </p:blipFill>
        <p:spPr>
          <a:xfrm>
            <a:off x="9150773" y="2145677"/>
            <a:ext cx="273559" cy="294968"/>
          </a:xfrm>
          <a:prstGeom prst="rect">
            <a:avLst/>
          </a:prstGeom>
        </p:spPr>
      </p:pic>
      <p:pic>
        <p:nvPicPr>
          <p:cNvPr id="125" name="Picture 124">
            <a:extLst>
              <a:ext uri="{FF2B5EF4-FFF2-40B4-BE49-F238E27FC236}">
                <a16:creationId xmlns:a16="http://schemas.microsoft.com/office/drawing/2014/main" id="{8CB4FCC7-AF5D-4F4D-9835-92EA0F5727FE}"/>
              </a:ext>
            </a:extLst>
          </p:cNvPr>
          <p:cNvPicPr>
            <a:picLocks noChangeAspect="1"/>
          </p:cNvPicPr>
          <p:nvPr/>
        </p:nvPicPr>
        <p:blipFill>
          <a:blip r:embed="rId7"/>
          <a:stretch>
            <a:fillRect/>
          </a:stretch>
        </p:blipFill>
        <p:spPr>
          <a:xfrm>
            <a:off x="8818419" y="1012874"/>
            <a:ext cx="252700" cy="272477"/>
          </a:xfrm>
          <a:prstGeom prst="rect">
            <a:avLst/>
          </a:prstGeom>
        </p:spPr>
      </p:pic>
      <p:pic>
        <p:nvPicPr>
          <p:cNvPr id="126" name="Picture 125">
            <a:extLst>
              <a:ext uri="{FF2B5EF4-FFF2-40B4-BE49-F238E27FC236}">
                <a16:creationId xmlns:a16="http://schemas.microsoft.com/office/drawing/2014/main" id="{AC00E5F1-AA0E-4460-95DB-02CC0C40418C}"/>
              </a:ext>
            </a:extLst>
          </p:cNvPr>
          <p:cNvPicPr>
            <a:picLocks noChangeAspect="1"/>
          </p:cNvPicPr>
          <p:nvPr/>
        </p:nvPicPr>
        <p:blipFill>
          <a:blip r:embed="rId7"/>
          <a:stretch>
            <a:fillRect/>
          </a:stretch>
        </p:blipFill>
        <p:spPr>
          <a:xfrm>
            <a:off x="9054915" y="1671776"/>
            <a:ext cx="245643" cy="264867"/>
          </a:xfrm>
          <a:prstGeom prst="rect">
            <a:avLst/>
          </a:prstGeom>
        </p:spPr>
      </p:pic>
      <p:pic>
        <p:nvPicPr>
          <p:cNvPr id="136" name="Picture 135">
            <a:extLst>
              <a:ext uri="{FF2B5EF4-FFF2-40B4-BE49-F238E27FC236}">
                <a16:creationId xmlns:a16="http://schemas.microsoft.com/office/drawing/2014/main" id="{0B5405AE-37A4-4EAA-9E85-6968EE4BFE81}"/>
              </a:ext>
            </a:extLst>
          </p:cNvPr>
          <p:cNvPicPr>
            <a:picLocks noChangeAspect="1"/>
          </p:cNvPicPr>
          <p:nvPr/>
        </p:nvPicPr>
        <p:blipFill>
          <a:blip r:embed="rId7"/>
          <a:stretch>
            <a:fillRect/>
          </a:stretch>
        </p:blipFill>
        <p:spPr>
          <a:xfrm>
            <a:off x="8123436" y="1246171"/>
            <a:ext cx="266553" cy="287412"/>
          </a:xfrm>
          <a:prstGeom prst="rect">
            <a:avLst/>
          </a:prstGeom>
        </p:spPr>
      </p:pic>
      <p:pic>
        <p:nvPicPr>
          <p:cNvPr id="105" name="Picture 104">
            <a:extLst>
              <a:ext uri="{FF2B5EF4-FFF2-40B4-BE49-F238E27FC236}">
                <a16:creationId xmlns:a16="http://schemas.microsoft.com/office/drawing/2014/main" id="{EA6B6860-67BA-40C0-AF49-2CC858CE29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9380" t="33406" r="37106" b="43446"/>
          <a:stretch>
            <a:fillRect/>
          </a:stretch>
        </p:blipFill>
        <p:spPr bwMode="auto">
          <a:xfrm>
            <a:off x="9725691" y="1991681"/>
            <a:ext cx="466128" cy="354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8" name="Group 77">
            <a:extLst>
              <a:ext uri="{FF2B5EF4-FFF2-40B4-BE49-F238E27FC236}">
                <a16:creationId xmlns:a16="http://schemas.microsoft.com/office/drawing/2014/main" id="{8E3429C0-8CE2-41CE-9294-D7C513A8C10D}"/>
              </a:ext>
            </a:extLst>
          </p:cNvPr>
          <p:cNvGrpSpPr/>
          <p:nvPr/>
        </p:nvGrpSpPr>
        <p:grpSpPr>
          <a:xfrm>
            <a:off x="129860" y="2643492"/>
            <a:ext cx="2366256" cy="914619"/>
            <a:chOff x="85411" y="2167862"/>
            <a:chExt cx="1774692" cy="685964"/>
          </a:xfrm>
        </p:grpSpPr>
        <p:pic>
          <p:nvPicPr>
            <p:cNvPr id="81" name="Picture 80">
              <a:extLst>
                <a:ext uri="{FF2B5EF4-FFF2-40B4-BE49-F238E27FC236}">
                  <a16:creationId xmlns:a16="http://schemas.microsoft.com/office/drawing/2014/main" id="{E0BE3FC5-2CDE-4796-BD95-8A6BA02DB196}"/>
                </a:ext>
              </a:extLst>
            </p:cNvPr>
            <p:cNvPicPr>
              <a:picLocks noChangeAspect="1"/>
            </p:cNvPicPr>
            <p:nvPr/>
          </p:nvPicPr>
          <p:blipFill>
            <a:blip r:embed="rId12"/>
            <a:stretch>
              <a:fillRect/>
            </a:stretch>
          </p:blipFill>
          <p:spPr>
            <a:xfrm rot="5400000">
              <a:off x="943260" y="1936984"/>
              <a:ext cx="58993" cy="1774692"/>
            </a:xfrm>
            <a:prstGeom prst="rect">
              <a:avLst/>
            </a:prstGeom>
          </p:spPr>
        </p:pic>
        <p:sp>
          <p:nvSpPr>
            <p:cNvPr id="82" name="TextBox 81">
              <a:extLst>
                <a:ext uri="{FF2B5EF4-FFF2-40B4-BE49-F238E27FC236}">
                  <a16:creationId xmlns:a16="http://schemas.microsoft.com/office/drawing/2014/main" id="{AED0FBC7-AB30-4B6A-A645-B8535635F093}"/>
                </a:ext>
              </a:extLst>
            </p:cNvPr>
            <p:cNvSpPr txBox="1"/>
            <p:nvPr/>
          </p:nvSpPr>
          <p:spPr>
            <a:xfrm>
              <a:off x="303745" y="2519010"/>
              <a:ext cx="1325612" cy="190904"/>
            </a:xfrm>
            <a:prstGeom prst="rect">
              <a:avLst/>
            </a:prstGeom>
            <a:noFill/>
          </p:spPr>
          <p:txBody>
            <a:bodyPr wrap="square" rtlCol="0" anchor="ctr">
              <a:noAutofit/>
            </a:bodyPr>
            <a:lstStyle/>
            <a:p>
              <a:pPr algn="ctr" defTabSz="914377" eaLnBrk="1" fontAlgn="auto" hangingPunct="1">
                <a:spcBef>
                  <a:spcPts val="0"/>
                </a:spcBef>
                <a:spcAft>
                  <a:spcPts val="0"/>
                </a:spcAft>
                <a:defRPr/>
              </a:pPr>
              <a:r>
                <a:rPr lang="en-US" sz="1200" b="1">
                  <a:solidFill>
                    <a:prstClr val="white"/>
                  </a:solidFill>
                  <a:latin typeface="Calibri"/>
                  <a:ea typeface="MS PGothic" panose="020B0600070205080204" pitchFamily="34" charset="-128"/>
                  <a:cs typeface="Calibri" panose="020F0502020204030204" pitchFamily="34" charset="0"/>
                </a:rPr>
                <a:t>Veterinary Medicine Hospitals &amp; Clinics</a:t>
              </a:r>
            </a:p>
          </p:txBody>
        </p:sp>
        <p:sp>
          <p:nvSpPr>
            <p:cNvPr id="85" name="TextBox 84">
              <a:extLst>
                <a:ext uri="{FF2B5EF4-FFF2-40B4-BE49-F238E27FC236}">
                  <a16:creationId xmlns:a16="http://schemas.microsoft.com/office/drawing/2014/main" id="{3E871108-4C4D-464F-9E7C-8EC1E4ECE157}"/>
                </a:ext>
              </a:extLst>
            </p:cNvPr>
            <p:cNvSpPr txBox="1"/>
            <p:nvPr/>
          </p:nvSpPr>
          <p:spPr>
            <a:xfrm>
              <a:off x="705796" y="2167862"/>
              <a:ext cx="521510" cy="349079"/>
            </a:xfrm>
            <a:prstGeom prst="rect">
              <a:avLst/>
            </a:prstGeom>
            <a:noFill/>
          </p:spPr>
          <p:txBody>
            <a:bodyPr wrap="square" rtlCol="0" anchor="ctr">
              <a:noAutofit/>
            </a:bodyPr>
            <a:lstStyle/>
            <a:p>
              <a:pPr algn="ctr" defTabSz="914377" eaLnBrk="1" fontAlgn="auto" hangingPunct="1">
                <a:spcBef>
                  <a:spcPts val="0"/>
                </a:spcBef>
                <a:spcAft>
                  <a:spcPts val="0"/>
                </a:spcAft>
                <a:defRPr/>
              </a:pPr>
              <a:r>
                <a:rPr lang="en-US" sz="3200" b="1">
                  <a:solidFill>
                    <a:srgbClr val="F1592A"/>
                  </a:solidFill>
                  <a:latin typeface="Calibri"/>
                  <a:ea typeface="MS PGothic" panose="020B0600070205080204" pitchFamily="34" charset="-128"/>
                  <a:cs typeface="Calibri Light" panose="020F0302020204030204" pitchFamily="34" charset="0"/>
                </a:rPr>
                <a:t>6</a:t>
              </a:r>
            </a:p>
          </p:txBody>
        </p:sp>
      </p:grpSp>
      <p:pic>
        <p:nvPicPr>
          <p:cNvPr id="86" name="Picture 85">
            <a:extLst>
              <a:ext uri="{FF2B5EF4-FFF2-40B4-BE49-F238E27FC236}">
                <a16:creationId xmlns:a16="http://schemas.microsoft.com/office/drawing/2014/main" id="{67892F73-92C8-499A-A4FB-64EC6504B775}"/>
              </a:ext>
            </a:extLst>
          </p:cNvPr>
          <p:cNvPicPr>
            <a:picLocks noChangeAspect="1"/>
          </p:cNvPicPr>
          <p:nvPr/>
        </p:nvPicPr>
        <p:blipFill>
          <a:blip r:embed="rId6"/>
          <a:stretch>
            <a:fillRect/>
          </a:stretch>
        </p:blipFill>
        <p:spPr>
          <a:xfrm>
            <a:off x="9287552" y="1938190"/>
            <a:ext cx="231736" cy="264527"/>
          </a:xfrm>
          <a:prstGeom prst="rect">
            <a:avLst/>
          </a:prstGeom>
        </p:spPr>
      </p:pic>
      <p:pic>
        <p:nvPicPr>
          <p:cNvPr id="89" name="Picture 88">
            <a:extLst>
              <a:ext uri="{FF2B5EF4-FFF2-40B4-BE49-F238E27FC236}">
                <a16:creationId xmlns:a16="http://schemas.microsoft.com/office/drawing/2014/main" id="{EE7D9E66-16D2-486C-A044-C992870BFC97}"/>
              </a:ext>
            </a:extLst>
          </p:cNvPr>
          <p:cNvPicPr>
            <a:picLocks noChangeAspect="1"/>
          </p:cNvPicPr>
          <p:nvPr/>
        </p:nvPicPr>
        <p:blipFill>
          <a:blip r:embed="rId6"/>
          <a:stretch>
            <a:fillRect/>
          </a:stretch>
        </p:blipFill>
        <p:spPr>
          <a:xfrm>
            <a:off x="10709319" y="6274856"/>
            <a:ext cx="269923" cy="308117"/>
          </a:xfrm>
          <a:prstGeom prst="rect">
            <a:avLst/>
          </a:prstGeom>
        </p:spPr>
      </p:pic>
      <p:pic>
        <p:nvPicPr>
          <p:cNvPr id="90" name="Picture 89">
            <a:extLst>
              <a:ext uri="{FF2B5EF4-FFF2-40B4-BE49-F238E27FC236}">
                <a16:creationId xmlns:a16="http://schemas.microsoft.com/office/drawing/2014/main" id="{D27B43F8-146B-471F-8742-2637880C0216}"/>
              </a:ext>
            </a:extLst>
          </p:cNvPr>
          <p:cNvPicPr>
            <a:picLocks noChangeAspect="1"/>
          </p:cNvPicPr>
          <p:nvPr/>
        </p:nvPicPr>
        <p:blipFill>
          <a:blip r:embed="rId6"/>
          <a:stretch>
            <a:fillRect/>
          </a:stretch>
        </p:blipFill>
        <p:spPr>
          <a:xfrm>
            <a:off x="8586858" y="1462843"/>
            <a:ext cx="252700" cy="288460"/>
          </a:xfrm>
          <a:prstGeom prst="rect">
            <a:avLst/>
          </a:prstGeom>
        </p:spPr>
      </p:pic>
      <p:grpSp>
        <p:nvGrpSpPr>
          <p:cNvPr id="92" name="Group 91">
            <a:extLst>
              <a:ext uri="{FF2B5EF4-FFF2-40B4-BE49-F238E27FC236}">
                <a16:creationId xmlns:a16="http://schemas.microsoft.com/office/drawing/2014/main" id="{8984345C-D0DC-4FF3-BF79-3767C8D7B3CB}"/>
              </a:ext>
            </a:extLst>
          </p:cNvPr>
          <p:cNvGrpSpPr/>
          <p:nvPr/>
        </p:nvGrpSpPr>
        <p:grpSpPr>
          <a:xfrm>
            <a:off x="144165" y="3650227"/>
            <a:ext cx="2366256" cy="744741"/>
            <a:chOff x="86572" y="2841950"/>
            <a:chExt cx="1774692" cy="558556"/>
          </a:xfrm>
        </p:grpSpPr>
        <p:sp>
          <p:nvSpPr>
            <p:cNvPr id="93" name="TextBox 92">
              <a:extLst>
                <a:ext uri="{FF2B5EF4-FFF2-40B4-BE49-F238E27FC236}">
                  <a16:creationId xmlns:a16="http://schemas.microsoft.com/office/drawing/2014/main" id="{70B47C54-DC33-4D8E-9A72-BBB068BDD03C}"/>
                </a:ext>
              </a:extLst>
            </p:cNvPr>
            <p:cNvSpPr txBox="1"/>
            <p:nvPr/>
          </p:nvSpPr>
          <p:spPr>
            <a:xfrm>
              <a:off x="481953" y="3146986"/>
              <a:ext cx="906876" cy="190904"/>
            </a:xfrm>
            <a:prstGeom prst="rect">
              <a:avLst/>
            </a:prstGeom>
            <a:noFill/>
          </p:spPr>
          <p:txBody>
            <a:bodyPr wrap="square" rtlCol="0" anchor="ctr">
              <a:noAutofit/>
            </a:bodyPr>
            <a:lstStyle/>
            <a:p>
              <a:pPr algn="ctr" defTabSz="914377" eaLnBrk="1" fontAlgn="auto" hangingPunct="1">
                <a:spcBef>
                  <a:spcPts val="0"/>
                </a:spcBef>
                <a:spcAft>
                  <a:spcPts val="0"/>
                </a:spcAft>
                <a:defRPr/>
              </a:pPr>
              <a:r>
                <a:rPr lang="en-US" sz="1200" b="1">
                  <a:solidFill>
                    <a:prstClr val="white"/>
                  </a:solidFill>
                  <a:latin typeface="Calibri"/>
                  <a:ea typeface="MS PGothic" panose="020B0600070205080204" pitchFamily="34" charset="-128"/>
                  <a:cs typeface="Calibri" panose="020F0502020204030204" pitchFamily="34" charset="0"/>
                </a:rPr>
                <a:t>Dental Centers</a:t>
              </a:r>
            </a:p>
          </p:txBody>
        </p:sp>
        <p:sp>
          <p:nvSpPr>
            <p:cNvPr id="94" name="TextBox 93">
              <a:extLst>
                <a:ext uri="{FF2B5EF4-FFF2-40B4-BE49-F238E27FC236}">
                  <a16:creationId xmlns:a16="http://schemas.microsoft.com/office/drawing/2014/main" id="{50637C77-9285-4F24-9D8F-0935DB4CE1C3}"/>
                </a:ext>
              </a:extLst>
            </p:cNvPr>
            <p:cNvSpPr txBox="1"/>
            <p:nvPr/>
          </p:nvSpPr>
          <p:spPr>
            <a:xfrm>
              <a:off x="698302" y="2841950"/>
              <a:ext cx="521510" cy="349079"/>
            </a:xfrm>
            <a:prstGeom prst="rect">
              <a:avLst/>
            </a:prstGeom>
            <a:noFill/>
          </p:spPr>
          <p:txBody>
            <a:bodyPr wrap="square" rtlCol="0" anchor="ctr">
              <a:noAutofit/>
            </a:bodyPr>
            <a:lstStyle/>
            <a:p>
              <a:pPr algn="ctr" defTabSz="914377" eaLnBrk="1" fontAlgn="auto" hangingPunct="1">
                <a:spcBef>
                  <a:spcPts val="0"/>
                </a:spcBef>
                <a:spcAft>
                  <a:spcPts val="0"/>
                </a:spcAft>
                <a:defRPr/>
              </a:pPr>
              <a:r>
                <a:rPr lang="en-US" sz="3200" b="1">
                  <a:solidFill>
                    <a:srgbClr val="F1592A"/>
                  </a:solidFill>
                  <a:latin typeface="Calibri"/>
                  <a:ea typeface="MS PGothic" panose="020B0600070205080204" pitchFamily="34" charset="-128"/>
                  <a:cs typeface="Calibri Light" panose="020F0302020204030204" pitchFamily="34" charset="0"/>
                </a:rPr>
                <a:t>15</a:t>
              </a:r>
            </a:p>
          </p:txBody>
        </p:sp>
        <p:pic>
          <p:nvPicPr>
            <p:cNvPr id="95" name="Picture 94">
              <a:extLst>
                <a:ext uri="{FF2B5EF4-FFF2-40B4-BE49-F238E27FC236}">
                  <a16:creationId xmlns:a16="http://schemas.microsoft.com/office/drawing/2014/main" id="{A1D60EED-DB21-42FC-8911-BCAE8F9706FC}"/>
                </a:ext>
              </a:extLst>
            </p:cNvPr>
            <p:cNvPicPr>
              <a:picLocks noChangeAspect="1"/>
            </p:cNvPicPr>
            <p:nvPr/>
          </p:nvPicPr>
          <p:blipFill>
            <a:blip r:embed="rId12"/>
            <a:stretch>
              <a:fillRect/>
            </a:stretch>
          </p:blipFill>
          <p:spPr>
            <a:xfrm rot="5400000">
              <a:off x="944421" y="2483664"/>
              <a:ext cx="58993" cy="1774692"/>
            </a:xfrm>
            <a:prstGeom prst="rect">
              <a:avLst/>
            </a:prstGeom>
          </p:spPr>
        </p:pic>
      </p:grpSp>
      <p:pic>
        <p:nvPicPr>
          <p:cNvPr id="96" name="Picture 95">
            <a:extLst>
              <a:ext uri="{FF2B5EF4-FFF2-40B4-BE49-F238E27FC236}">
                <a16:creationId xmlns:a16="http://schemas.microsoft.com/office/drawing/2014/main" id="{5F117A15-3760-4CAF-B413-F000F81169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9380" t="33406" r="37106" b="43446"/>
          <a:stretch>
            <a:fillRect/>
          </a:stretch>
        </p:blipFill>
        <p:spPr bwMode="auto">
          <a:xfrm>
            <a:off x="9499331" y="1008467"/>
            <a:ext cx="422627" cy="32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96">
            <a:extLst>
              <a:ext uri="{FF2B5EF4-FFF2-40B4-BE49-F238E27FC236}">
                <a16:creationId xmlns:a16="http://schemas.microsoft.com/office/drawing/2014/main" id="{BBFC4A0E-9152-4BE3-ACD8-2BC3A583C37F}"/>
              </a:ext>
            </a:extLst>
          </p:cNvPr>
          <p:cNvPicPr>
            <a:picLocks noChangeAspect="1"/>
          </p:cNvPicPr>
          <p:nvPr/>
        </p:nvPicPr>
        <p:blipFill>
          <a:blip r:embed="rId10"/>
          <a:stretch>
            <a:fillRect/>
          </a:stretch>
        </p:blipFill>
        <p:spPr>
          <a:xfrm>
            <a:off x="9309732" y="289925"/>
            <a:ext cx="250145" cy="246012"/>
          </a:xfrm>
          <a:prstGeom prst="rect">
            <a:avLst/>
          </a:prstGeom>
        </p:spPr>
      </p:pic>
      <p:pic>
        <p:nvPicPr>
          <p:cNvPr id="98" name="Picture 97">
            <a:extLst>
              <a:ext uri="{FF2B5EF4-FFF2-40B4-BE49-F238E27FC236}">
                <a16:creationId xmlns:a16="http://schemas.microsoft.com/office/drawing/2014/main" id="{59E1DF25-7B41-4CB1-AC4A-50A6B52A9358}"/>
              </a:ext>
            </a:extLst>
          </p:cNvPr>
          <p:cNvPicPr>
            <a:picLocks noChangeAspect="1"/>
          </p:cNvPicPr>
          <p:nvPr/>
        </p:nvPicPr>
        <p:blipFill>
          <a:blip r:embed="rId10"/>
          <a:stretch>
            <a:fillRect/>
          </a:stretch>
        </p:blipFill>
        <p:spPr>
          <a:xfrm>
            <a:off x="10883560" y="5909735"/>
            <a:ext cx="269923" cy="265461"/>
          </a:xfrm>
          <a:prstGeom prst="rect">
            <a:avLst/>
          </a:prstGeom>
        </p:spPr>
      </p:pic>
      <p:pic>
        <p:nvPicPr>
          <p:cNvPr id="99" name="Picture 98">
            <a:extLst>
              <a:ext uri="{FF2B5EF4-FFF2-40B4-BE49-F238E27FC236}">
                <a16:creationId xmlns:a16="http://schemas.microsoft.com/office/drawing/2014/main" id="{9A510ADA-3D45-4B7F-87BA-D1DA04060A36}"/>
              </a:ext>
            </a:extLst>
          </p:cNvPr>
          <p:cNvPicPr>
            <a:picLocks noChangeAspect="1"/>
          </p:cNvPicPr>
          <p:nvPr/>
        </p:nvPicPr>
        <p:blipFill>
          <a:blip r:embed="rId10"/>
          <a:stretch>
            <a:fillRect/>
          </a:stretch>
        </p:blipFill>
        <p:spPr>
          <a:xfrm>
            <a:off x="9823780" y="5551309"/>
            <a:ext cx="271603" cy="267115"/>
          </a:xfrm>
          <a:prstGeom prst="rect">
            <a:avLst/>
          </a:prstGeom>
        </p:spPr>
      </p:pic>
      <p:pic>
        <p:nvPicPr>
          <p:cNvPr id="127" name="Picture 126">
            <a:extLst>
              <a:ext uri="{FF2B5EF4-FFF2-40B4-BE49-F238E27FC236}">
                <a16:creationId xmlns:a16="http://schemas.microsoft.com/office/drawing/2014/main" id="{9DA0B8E2-905E-4A8B-970A-8DF8FAF2A863}"/>
              </a:ext>
            </a:extLst>
          </p:cNvPr>
          <p:cNvPicPr>
            <a:picLocks noChangeAspect="1"/>
          </p:cNvPicPr>
          <p:nvPr/>
        </p:nvPicPr>
        <p:blipFill>
          <a:blip r:embed="rId10"/>
          <a:stretch>
            <a:fillRect/>
          </a:stretch>
        </p:blipFill>
        <p:spPr>
          <a:xfrm>
            <a:off x="9930182" y="2837043"/>
            <a:ext cx="271604" cy="267115"/>
          </a:xfrm>
          <a:prstGeom prst="rect">
            <a:avLst/>
          </a:prstGeom>
        </p:spPr>
      </p:pic>
      <p:pic>
        <p:nvPicPr>
          <p:cNvPr id="128" name="Picture 127">
            <a:extLst>
              <a:ext uri="{FF2B5EF4-FFF2-40B4-BE49-F238E27FC236}">
                <a16:creationId xmlns:a16="http://schemas.microsoft.com/office/drawing/2014/main" id="{DA43A0BE-FE9F-497F-9DE9-706A03250227}"/>
              </a:ext>
            </a:extLst>
          </p:cNvPr>
          <p:cNvPicPr>
            <a:picLocks noChangeAspect="1"/>
          </p:cNvPicPr>
          <p:nvPr/>
        </p:nvPicPr>
        <p:blipFill>
          <a:blip r:embed="rId10"/>
          <a:stretch>
            <a:fillRect/>
          </a:stretch>
        </p:blipFill>
        <p:spPr>
          <a:xfrm>
            <a:off x="8839559" y="2668188"/>
            <a:ext cx="275944" cy="271381"/>
          </a:xfrm>
          <a:prstGeom prst="rect">
            <a:avLst/>
          </a:prstGeom>
        </p:spPr>
      </p:pic>
      <p:pic>
        <p:nvPicPr>
          <p:cNvPr id="129" name="Picture 128">
            <a:extLst>
              <a:ext uri="{FF2B5EF4-FFF2-40B4-BE49-F238E27FC236}">
                <a16:creationId xmlns:a16="http://schemas.microsoft.com/office/drawing/2014/main" id="{E1034A16-4307-4AC2-AAF2-7B15919EB888}"/>
              </a:ext>
            </a:extLst>
          </p:cNvPr>
          <p:cNvPicPr>
            <a:picLocks noChangeAspect="1"/>
          </p:cNvPicPr>
          <p:nvPr/>
        </p:nvPicPr>
        <p:blipFill>
          <a:blip r:embed="rId10"/>
          <a:stretch>
            <a:fillRect/>
          </a:stretch>
        </p:blipFill>
        <p:spPr>
          <a:xfrm>
            <a:off x="9740525" y="1312242"/>
            <a:ext cx="269225" cy="264775"/>
          </a:xfrm>
          <a:prstGeom prst="rect">
            <a:avLst/>
          </a:prstGeom>
        </p:spPr>
      </p:pic>
      <p:pic>
        <p:nvPicPr>
          <p:cNvPr id="130" name="Picture 129">
            <a:extLst>
              <a:ext uri="{FF2B5EF4-FFF2-40B4-BE49-F238E27FC236}">
                <a16:creationId xmlns:a16="http://schemas.microsoft.com/office/drawing/2014/main" id="{2A7D0D10-5B30-4965-A13D-16358F4A3012}"/>
              </a:ext>
            </a:extLst>
          </p:cNvPr>
          <p:cNvPicPr>
            <a:picLocks noChangeAspect="1"/>
          </p:cNvPicPr>
          <p:nvPr/>
        </p:nvPicPr>
        <p:blipFill>
          <a:blip r:embed="rId10"/>
          <a:stretch>
            <a:fillRect/>
          </a:stretch>
        </p:blipFill>
        <p:spPr>
          <a:xfrm>
            <a:off x="8637549" y="2219729"/>
            <a:ext cx="268080" cy="263649"/>
          </a:xfrm>
          <a:prstGeom prst="rect">
            <a:avLst/>
          </a:prstGeom>
        </p:spPr>
      </p:pic>
      <p:pic>
        <p:nvPicPr>
          <p:cNvPr id="131" name="Picture 130">
            <a:extLst>
              <a:ext uri="{FF2B5EF4-FFF2-40B4-BE49-F238E27FC236}">
                <a16:creationId xmlns:a16="http://schemas.microsoft.com/office/drawing/2014/main" id="{DBC3AAAB-B281-44EE-9B38-0EE7CA422C4C}"/>
              </a:ext>
            </a:extLst>
          </p:cNvPr>
          <p:cNvPicPr>
            <a:picLocks noChangeAspect="1"/>
          </p:cNvPicPr>
          <p:nvPr/>
        </p:nvPicPr>
        <p:blipFill>
          <a:blip r:embed="rId10"/>
          <a:stretch>
            <a:fillRect/>
          </a:stretch>
        </p:blipFill>
        <p:spPr>
          <a:xfrm>
            <a:off x="8822779" y="1295045"/>
            <a:ext cx="261552" cy="257228"/>
          </a:xfrm>
          <a:prstGeom prst="rect">
            <a:avLst/>
          </a:prstGeom>
        </p:spPr>
      </p:pic>
      <p:pic>
        <p:nvPicPr>
          <p:cNvPr id="132" name="Picture 131">
            <a:extLst>
              <a:ext uri="{FF2B5EF4-FFF2-40B4-BE49-F238E27FC236}">
                <a16:creationId xmlns:a16="http://schemas.microsoft.com/office/drawing/2014/main" id="{643B1FA9-B387-4BDE-B5A9-84754E3BC1FD}"/>
              </a:ext>
            </a:extLst>
          </p:cNvPr>
          <p:cNvPicPr>
            <a:picLocks noChangeAspect="1"/>
          </p:cNvPicPr>
          <p:nvPr/>
        </p:nvPicPr>
        <p:blipFill>
          <a:blip r:embed="rId10"/>
          <a:stretch>
            <a:fillRect/>
          </a:stretch>
        </p:blipFill>
        <p:spPr>
          <a:xfrm>
            <a:off x="8180512" y="1539798"/>
            <a:ext cx="278032" cy="273439"/>
          </a:xfrm>
          <a:prstGeom prst="rect">
            <a:avLst/>
          </a:prstGeom>
        </p:spPr>
      </p:pic>
      <p:pic>
        <p:nvPicPr>
          <p:cNvPr id="134" name="Picture 133">
            <a:extLst>
              <a:ext uri="{FF2B5EF4-FFF2-40B4-BE49-F238E27FC236}">
                <a16:creationId xmlns:a16="http://schemas.microsoft.com/office/drawing/2014/main" id="{97BE105E-FD56-449E-868F-A4BEF110AB81}"/>
              </a:ext>
            </a:extLst>
          </p:cNvPr>
          <p:cNvPicPr>
            <a:picLocks noChangeAspect="1"/>
          </p:cNvPicPr>
          <p:nvPr/>
        </p:nvPicPr>
        <p:blipFill>
          <a:blip r:embed="rId10"/>
          <a:stretch>
            <a:fillRect/>
          </a:stretch>
        </p:blipFill>
        <p:spPr>
          <a:xfrm>
            <a:off x="8331152" y="3419385"/>
            <a:ext cx="268080" cy="263648"/>
          </a:xfrm>
          <a:prstGeom prst="rect">
            <a:avLst/>
          </a:prstGeom>
        </p:spPr>
      </p:pic>
      <p:pic>
        <p:nvPicPr>
          <p:cNvPr id="143" name="Picture 142">
            <a:extLst>
              <a:ext uri="{FF2B5EF4-FFF2-40B4-BE49-F238E27FC236}">
                <a16:creationId xmlns:a16="http://schemas.microsoft.com/office/drawing/2014/main" id="{D27E0B18-46FF-47A3-B1E7-AB5FA8161243}"/>
              </a:ext>
            </a:extLst>
          </p:cNvPr>
          <p:cNvPicPr>
            <a:picLocks noChangeAspect="1"/>
          </p:cNvPicPr>
          <p:nvPr/>
        </p:nvPicPr>
        <p:blipFill>
          <a:blip r:embed="rId7"/>
          <a:stretch>
            <a:fillRect/>
          </a:stretch>
        </p:blipFill>
        <p:spPr>
          <a:xfrm>
            <a:off x="9134144" y="1097655"/>
            <a:ext cx="258659" cy="278903"/>
          </a:xfrm>
          <a:prstGeom prst="rect">
            <a:avLst/>
          </a:prstGeom>
        </p:spPr>
      </p:pic>
      <p:pic>
        <p:nvPicPr>
          <p:cNvPr id="144" name="Picture 143">
            <a:extLst>
              <a:ext uri="{FF2B5EF4-FFF2-40B4-BE49-F238E27FC236}">
                <a16:creationId xmlns:a16="http://schemas.microsoft.com/office/drawing/2014/main" id="{AD6671DC-0CEB-42D6-A0E0-1544C6E90C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9380" t="33406" r="37106" b="43446"/>
          <a:stretch>
            <a:fillRect/>
          </a:stretch>
        </p:blipFill>
        <p:spPr bwMode="auto">
          <a:xfrm>
            <a:off x="3753769" y="461518"/>
            <a:ext cx="482889" cy="36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144">
            <a:extLst>
              <a:ext uri="{FF2B5EF4-FFF2-40B4-BE49-F238E27FC236}">
                <a16:creationId xmlns:a16="http://schemas.microsoft.com/office/drawing/2014/main" id="{8510AF54-C8AA-4DF2-A105-4B8696B423E7}"/>
              </a:ext>
            </a:extLst>
          </p:cNvPr>
          <p:cNvPicPr>
            <a:picLocks noChangeAspect="1"/>
          </p:cNvPicPr>
          <p:nvPr/>
        </p:nvPicPr>
        <p:blipFill>
          <a:blip r:embed="rId7"/>
          <a:stretch>
            <a:fillRect/>
          </a:stretch>
        </p:blipFill>
        <p:spPr>
          <a:xfrm>
            <a:off x="3722109" y="100623"/>
            <a:ext cx="240680" cy="259516"/>
          </a:xfrm>
          <a:prstGeom prst="rect">
            <a:avLst/>
          </a:prstGeom>
        </p:spPr>
      </p:pic>
      <p:grpSp>
        <p:nvGrpSpPr>
          <p:cNvPr id="100" name="Group 99">
            <a:extLst>
              <a:ext uri="{FF2B5EF4-FFF2-40B4-BE49-F238E27FC236}">
                <a16:creationId xmlns:a16="http://schemas.microsoft.com/office/drawing/2014/main" id="{A669DF71-0362-4AF4-8998-C8C94BAEFC7E}"/>
              </a:ext>
            </a:extLst>
          </p:cNvPr>
          <p:cNvGrpSpPr/>
          <p:nvPr/>
        </p:nvGrpSpPr>
        <p:grpSpPr>
          <a:xfrm>
            <a:off x="156540" y="4463214"/>
            <a:ext cx="2366256" cy="766377"/>
            <a:chOff x="117733" y="3438042"/>
            <a:chExt cx="1774692" cy="574783"/>
          </a:xfrm>
        </p:grpSpPr>
        <p:pic>
          <p:nvPicPr>
            <p:cNvPr id="107" name="Picture 106">
              <a:extLst>
                <a:ext uri="{FF2B5EF4-FFF2-40B4-BE49-F238E27FC236}">
                  <a16:creationId xmlns:a16="http://schemas.microsoft.com/office/drawing/2014/main" id="{0DBC4E9F-8CB0-45A6-A972-B62B8D4E25D0}"/>
                </a:ext>
              </a:extLst>
            </p:cNvPr>
            <p:cNvPicPr>
              <a:picLocks noChangeAspect="1"/>
            </p:cNvPicPr>
            <p:nvPr/>
          </p:nvPicPr>
          <p:blipFill>
            <a:blip r:embed="rId12"/>
            <a:stretch>
              <a:fillRect/>
            </a:stretch>
          </p:blipFill>
          <p:spPr>
            <a:xfrm rot="5400000">
              <a:off x="975582" y="3095983"/>
              <a:ext cx="58993" cy="1774692"/>
            </a:xfrm>
            <a:prstGeom prst="rect">
              <a:avLst/>
            </a:prstGeom>
          </p:spPr>
        </p:pic>
        <p:sp>
          <p:nvSpPr>
            <p:cNvPr id="112" name="TextBox 111">
              <a:extLst>
                <a:ext uri="{FF2B5EF4-FFF2-40B4-BE49-F238E27FC236}">
                  <a16:creationId xmlns:a16="http://schemas.microsoft.com/office/drawing/2014/main" id="{E3CD1D11-D2B3-4439-B316-83076D52482B}"/>
                </a:ext>
              </a:extLst>
            </p:cNvPr>
            <p:cNvSpPr txBox="1"/>
            <p:nvPr/>
          </p:nvSpPr>
          <p:spPr>
            <a:xfrm>
              <a:off x="362646" y="3742158"/>
              <a:ext cx="1169922" cy="190904"/>
            </a:xfrm>
            <a:prstGeom prst="rect">
              <a:avLst/>
            </a:prstGeom>
            <a:noFill/>
          </p:spPr>
          <p:txBody>
            <a:bodyPr wrap="square" rtlCol="0" anchor="ctr">
              <a:noAutofit/>
            </a:bodyPr>
            <a:lstStyle/>
            <a:p>
              <a:pPr algn="ctr" defTabSz="914377" eaLnBrk="1" fontAlgn="auto" hangingPunct="1">
                <a:spcBef>
                  <a:spcPts val="0"/>
                </a:spcBef>
                <a:spcAft>
                  <a:spcPts val="0"/>
                </a:spcAft>
                <a:defRPr/>
              </a:pPr>
              <a:r>
                <a:rPr lang="en-US" sz="1200" b="1">
                  <a:solidFill>
                    <a:prstClr val="white"/>
                  </a:solidFill>
                  <a:latin typeface="Calibri"/>
                  <a:ea typeface="MS PGothic" panose="020B0600070205080204" pitchFamily="34" charset="-128"/>
                  <a:cs typeface="Calibri" panose="020F0502020204030204" pitchFamily="34" charset="0"/>
                </a:rPr>
                <a:t>Pharmacy Practices</a:t>
              </a:r>
            </a:p>
          </p:txBody>
        </p:sp>
        <p:sp>
          <p:nvSpPr>
            <p:cNvPr id="133" name="TextBox 132">
              <a:extLst>
                <a:ext uri="{FF2B5EF4-FFF2-40B4-BE49-F238E27FC236}">
                  <a16:creationId xmlns:a16="http://schemas.microsoft.com/office/drawing/2014/main" id="{ABFC41C2-344D-4F72-AD2D-A96C536A7CB5}"/>
                </a:ext>
              </a:extLst>
            </p:cNvPr>
            <p:cNvSpPr txBox="1"/>
            <p:nvPr/>
          </p:nvSpPr>
          <p:spPr>
            <a:xfrm>
              <a:off x="713162" y="3438042"/>
              <a:ext cx="521510" cy="349079"/>
            </a:xfrm>
            <a:prstGeom prst="rect">
              <a:avLst/>
            </a:prstGeom>
            <a:noFill/>
          </p:spPr>
          <p:txBody>
            <a:bodyPr wrap="square" rtlCol="0" anchor="ctr">
              <a:noAutofit/>
            </a:bodyPr>
            <a:lstStyle/>
            <a:p>
              <a:pPr algn="ctr" defTabSz="914377" eaLnBrk="1" fontAlgn="auto" hangingPunct="1">
                <a:spcBef>
                  <a:spcPts val="0"/>
                </a:spcBef>
                <a:spcAft>
                  <a:spcPts val="0"/>
                </a:spcAft>
                <a:defRPr/>
              </a:pPr>
              <a:r>
                <a:rPr lang="en-US" sz="3200" b="1">
                  <a:solidFill>
                    <a:srgbClr val="F1592A"/>
                  </a:solidFill>
                  <a:latin typeface="Calibri"/>
                  <a:ea typeface="MS PGothic" panose="020B0600070205080204" pitchFamily="34" charset="-128"/>
                  <a:cs typeface="Calibri Light" panose="020F0302020204030204" pitchFamily="34" charset="0"/>
                </a:rPr>
                <a:t>11</a:t>
              </a:r>
            </a:p>
          </p:txBody>
        </p:sp>
      </p:grpSp>
      <p:pic>
        <p:nvPicPr>
          <p:cNvPr id="141" name="Picture 140">
            <a:extLst>
              <a:ext uri="{FF2B5EF4-FFF2-40B4-BE49-F238E27FC236}">
                <a16:creationId xmlns:a16="http://schemas.microsoft.com/office/drawing/2014/main" id="{173D51BE-CD03-4843-BBA1-A3F2EBA1F379}"/>
              </a:ext>
            </a:extLst>
          </p:cNvPr>
          <p:cNvPicPr>
            <a:picLocks noChangeAspect="1"/>
          </p:cNvPicPr>
          <p:nvPr/>
        </p:nvPicPr>
        <p:blipFill>
          <a:blip r:embed="rId11"/>
          <a:stretch>
            <a:fillRect/>
          </a:stretch>
        </p:blipFill>
        <p:spPr>
          <a:xfrm>
            <a:off x="9434803" y="5012134"/>
            <a:ext cx="281500" cy="281500"/>
          </a:xfrm>
          <a:prstGeom prst="rect">
            <a:avLst/>
          </a:prstGeom>
        </p:spPr>
      </p:pic>
      <p:pic>
        <p:nvPicPr>
          <p:cNvPr id="146" name="Picture 145">
            <a:extLst>
              <a:ext uri="{FF2B5EF4-FFF2-40B4-BE49-F238E27FC236}">
                <a16:creationId xmlns:a16="http://schemas.microsoft.com/office/drawing/2014/main" id="{FAEB0476-7BA8-4437-882F-26FA8CAC15F5}"/>
              </a:ext>
            </a:extLst>
          </p:cNvPr>
          <p:cNvPicPr>
            <a:picLocks noChangeAspect="1"/>
          </p:cNvPicPr>
          <p:nvPr/>
        </p:nvPicPr>
        <p:blipFill>
          <a:blip r:embed="rId11"/>
          <a:stretch>
            <a:fillRect/>
          </a:stretch>
        </p:blipFill>
        <p:spPr>
          <a:xfrm>
            <a:off x="10739259" y="3694680"/>
            <a:ext cx="265709" cy="265709"/>
          </a:xfrm>
          <a:prstGeom prst="rect">
            <a:avLst/>
          </a:prstGeom>
        </p:spPr>
      </p:pic>
      <p:pic>
        <p:nvPicPr>
          <p:cNvPr id="147" name="Picture 146">
            <a:extLst>
              <a:ext uri="{FF2B5EF4-FFF2-40B4-BE49-F238E27FC236}">
                <a16:creationId xmlns:a16="http://schemas.microsoft.com/office/drawing/2014/main" id="{AB4D454B-F4A5-4785-91F4-56C25E1F995F}"/>
              </a:ext>
            </a:extLst>
          </p:cNvPr>
          <p:cNvPicPr>
            <a:picLocks noChangeAspect="1"/>
          </p:cNvPicPr>
          <p:nvPr/>
        </p:nvPicPr>
        <p:blipFill>
          <a:blip r:embed="rId11"/>
          <a:stretch>
            <a:fillRect/>
          </a:stretch>
        </p:blipFill>
        <p:spPr>
          <a:xfrm>
            <a:off x="8563097" y="3633083"/>
            <a:ext cx="268080" cy="268080"/>
          </a:xfrm>
          <a:prstGeom prst="rect">
            <a:avLst/>
          </a:prstGeom>
        </p:spPr>
      </p:pic>
      <p:pic>
        <p:nvPicPr>
          <p:cNvPr id="148" name="Picture 147">
            <a:extLst>
              <a:ext uri="{FF2B5EF4-FFF2-40B4-BE49-F238E27FC236}">
                <a16:creationId xmlns:a16="http://schemas.microsoft.com/office/drawing/2014/main" id="{96DE5C81-0F1D-4432-A4A1-5ED646E04042}"/>
              </a:ext>
            </a:extLst>
          </p:cNvPr>
          <p:cNvPicPr>
            <a:picLocks noChangeAspect="1"/>
          </p:cNvPicPr>
          <p:nvPr/>
        </p:nvPicPr>
        <p:blipFill>
          <a:blip r:embed="rId11"/>
          <a:stretch>
            <a:fillRect/>
          </a:stretch>
        </p:blipFill>
        <p:spPr>
          <a:xfrm>
            <a:off x="9045238" y="2912982"/>
            <a:ext cx="257197" cy="257197"/>
          </a:xfrm>
          <a:prstGeom prst="rect">
            <a:avLst/>
          </a:prstGeom>
        </p:spPr>
      </p:pic>
      <p:pic>
        <p:nvPicPr>
          <p:cNvPr id="150" name="Picture 149">
            <a:extLst>
              <a:ext uri="{FF2B5EF4-FFF2-40B4-BE49-F238E27FC236}">
                <a16:creationId xmlns:a16="http://schemas.microsoft.com/office/drawing/2014/main" id="{971719A1-D0FA-49D4-ADB9-C231F04E744E}"/>
              </a:ext>
            </a:extLst>
          </p:cNvPr>
          <p:cNvPicPr>
            <a:picLocks noChangeAspect="1"/>
          </p:cNvPicPr>
          <p:nvPr/>
        </p:nvPicPr>
        <p:blipFill>
          <a:blip r:embed="rId11"/>
          <a:stretch>
            <a:fillRect/>
          </a:stretch>
        </p:blipFill>
        <p:spPr>
          <a:xfrm>
            <a:off x="8277737" y="900532"/>
            <a:ext cx="285361" cy="285361"/>
          </a:xfrm>
          <a:prstGeom prst="rect">
            <a:avLst/>
          </a:prstGeom>
        </p:spPr>
      </p:pic>
      <p:pic>
        <p:nvPicPr>
          <p:cNvPr id="151" name="Picture 150">
            <a:extLst>
              <a:ext uri="{FF2B5EF4-FFF2-40B4-BE49-F238E27FC236}">
                <a16:creationId xmlns:a16="http://schemas.microsoft.com/office/drawing/2014/main" id="{A3AA9E68-F730-47B6-A234-62E1CA933AE4}"/>
              </a:ext>
            </a:extLst>
          </p:cNvPr>
          <p:cNvPicPr>
            <a:picLocks noChangeAspect="1"/>
          </p:cNvPicPr>
          <p:nvPr/>
        </p:nvPicPr>
        <p:blipFill>
          <a:blip r:embed="rId11"/>
          <a:stretch>
            <a:fillRect/>
          </a:stretch>
        </p:blipFill>
        <p:spPr>
          <a:xfrm>
            <a:off x="8615318" y="1672871"/>
            <a:ext cx="273877" cy="273877"/>
          </a:xfrm>
          <a:prstGeom prst="rect">
            <a:avLst/>
          </a:prstGeom>
        </p:spPr>
      </p:pic>
      <p:pic>
        <p:nvPicPr>
          <p:cNvPr id="152" name="Picture 151">
            <a:extLst>
              <a:ext uri="{FF2B5EF4-FFF2-40B4-BE49-F238E27FC236}">
                <a16:creationId xmlns:a16="http://schemas.microsoft.com/office/drawing/2014/main" id="{51B2BE57-DFAF-44A9-88FF-DFFE49FAE63D}"/>
              </a:ext>
            </a:extLst>
          </p:cNvPr>
          <p:cNvPicPr>
            <a:picLocks noChangeAspect="1"/>
          </p:cNvPicPr>
          <p:nvPr/>
        </p:nvPicPr>
        <p:blipFill>
          <a:blip r:embed="rId11"/>
          <a:stretch>
            <a:fillRect/>
          </a:stretch>
        </p:blipFill>
        <p:spPr>
          <a:xfrm>
            <a:off x="9177396" y="566945"/>
            <a:ext cx="282240" cy="282240"/>
          </a:xfrm>
          <a:prstGeom prst="rect">
            <a:avLst/>
          </a:prstGeom>
        </p:spPr>
      </p:pic>
      <p:pic>
        <p:nvPicPr>
          <p:cNvPr id="153" name="Picture 152">
            <a:extLst>
              <a:ext uri="{FF2B5EF4-FFF2-40B4-BE49-F238E27FC236}">
                <a16:creationId xmlns:a16="http://schemas.microsoft.com/office/drawing/2014/main" id="{DF628466-6C48-4591-B50B-3E99C4857D66}"/>
              </a:ext>
            </a:extLst>
          </p:cNvPr>
          <p:cNvPicPr>
            <a:picLocks noChangeAspect="1"/>
          </p:cNvPicPr>
          <p:nvPr/>
        </p:nvPicPr>
        <p:blipFill>
          <a:blip r:embed="rId11"/>
          <a:stretch>
            <a:fillRect/>
          </a:stretch>
        </p:blipFill>
        <p:spPr>
          <a:xfrm>
            <a:off x="9380785" y="2598275"/>
            <a:ext cx="267115" cy="267115"/>
          </a:xfrm>
          <a:prstGeom prst="rect">
            <a:avLst/>
          </a:prstGeom>
        </p:spPr>
      </p:pic>
      <p:grpSp>
        <p:nvGrpSpPr>
          <p:cNvPr id="135" name="Group 134">
            <a:extLst>
              <a:ext uri="{FF2B5EF4-FFF2-40B4-BE49-F238E27FC236}">
                <a16:creationId xmlns:a16="http://schemas.microsoft.com/office/drawing/2014/main" id="{45711BEA-13E3-4FDE-8A5E-3D1B49F1F971}"/>
              </a:ext>
            </a:extLst>
          </p:cNvPr>
          <p:cNvGrpSpPr/>
          <p:nvPr/>
        </p:nvGrpSpPr>
        <p:grpSpPr>
          <a:xfrm>
            <a:off x="151073" y="5231937"/>
            <a:ext cx="2366256" cy="793484"/>
            <a:chOff x="68384" y="3998324"/>
            <a:chExt cx="1774692" cy="595113"/>
          </a:xfrm>
        </p:grpSpPr>
        <p:sp>
          <p:nvSpPr>
            <p:cNvPr id="137" name="TextBox 136">
              <a:extLst>
                <a:ext uri="{FF2B5EF4-FFF2-40B4-BE49-F238E27FC236}">
                  <a16:creationId xmlns:a16="http://schemas.microsoft.com/office/drawing/2014/main" id="{C35234EA-2A06-4284-93DB-0DED3DF5E54D}"/>
                </a:ext>
              </a:extLst>
            </p:cNvPr>
            <p:cNvSpPr txBox="1"/>
            <p:nvPr/>
          </p:nvSpPr>
          <p:spPr>
            <a:xfrm>
              <a:off x="181048" y="4326196"/>
              <a:ext cx="1500010" cy="205466"/>
            </a:xfrm>
            <a:prstGeom prst="rect">
              <a:avLst/>
            </a:prstGeom>
            <a:noFill/>
          </p:spPr>
          <p:txBody>
            <a:bodyPr wrap="square" rtlCol="0" anchor="ctr">
              <a:noAutofit/>
            </a:bodyPr>
            <a:lstStyle/>
            <a:p>
              <a:pPr algn="ctr" defTabSz="914377" eaLnBrk="1" fontAlgn="auto" hangingPunct="1">
                <a:spcBef>
                  <a:spcPts val="0"/>
                </a:spcBef>
                <a:spcAft>
                  <a:spcPts val="0"/>
                </a:spcAft>
                <a:defRPr/>
              </a:pPr>
              <a:r>
                <a:rPr lang="en-US" sz="1200" b="1">
                  <a:solidFill>
                    <a:prstClr val="white"/>
                  </a:solidFill>
                  <a:ea typeface="MS PGothic" panose="020B0600070205080204" pitchFamily="34" charset="-128"/>
                  <a:cs typeface="Calibri" panose="020F0502020204030204" pitchFamily="34" charset="0"/>
                </a:rPr>
                <a:t>Nursing Practices</a:t>
              </a:r>
            </a:p>
          </p:txBody>
        </p:sp>
        <p:sp>
          <p:nvSpPr>
            <p:cNvPr id="138" name="TextBox 137">
              <a:extLst>
                <a:ext uri="{FF2B5EF4-FFF2-40B4-BE49-F238E27FC236}">
                  <a16:creationId xmlns:a16="http://schemas.microsoft.com/office/drawing/2014/main" id="{8D7B1A03-7533-495E-87B9-C559AD9AE3BA}"/>
                </a:ext>
              </a:extLst>
            </p:cNvPr>
            <p:cNvSpPr txBox="1"/>
            <p:nvPr/>
          </p:nvSpPr>
          <p:spPr>
            <a:xfrm>
              <a:off x="650830" y="3998324"/>
              <a:ext cx="534219" cy="444397"/>
            </a:xfrm>
            <a:prstGeom prst="rect">
              <a:avLst/>
            </a:prstGeom>
            <a:noFill/>
          </p:spPr>
          <p:txBody>
            <a:bodyPr wrap="square" rtlCol="0">
              <a:noAutofit/>
            </a:bodyPr>
            <a:lstStyle/>
            <a:p>
              <a:pPr algn="ctr" defTabSz="914377" eaLnBrk="1" fontAlgn="auto" hangingPunct="1">
                <a:spcBef>
                  <a:spcPts val="0"/>
                </a:spcBef>
                <a:spcAft>
                  <a:spcPts val="0"/>
                </a:spcAft>
                <a:defRPr/>
              </a:pPr>
              <a:r>
                <a:rPr lang="en-US" sz="3200" b="1">
                  <a:solidFill>
                    <a:srgbClr val="F1592A"/>
                  </a:solidFill>
                  <a:latin typeface="Calibri"/>
                  <a:ea typeface="MS PGothic" panose="020B0600070205080204" pitchFamily="34" charset="-128"/>
                  <a:cs typeface="Calibri Light" panose="020F0302020204030204" pitchFamily="34" charset="0"/>
                </a:rPr>
                <a:t>6</a:t>
              </a:r>
            </a:p>
          </p:txBody>
        </p:sp>
        <p:pic>
          <p:nvPicPr>
            <p:cNvPr id="139" name="Picture 138">
              <a:extLst>
                <a:ext uri="{FF2B5EF4-FFF2-40B4-BE49-F238E27FC236}">
                  <a16:creationId xmlns:a16="http://schemas.microsoft.com/office/drawing/2014/main" id="{55CF57A0-2892-4480-A0C6-D22D0DF806A3}"/>
                </a:ext>
              </a:extLst>
            </p:cNvPr>
            <p:cNvPicPr>
              <a:picLocks noChangeAspect="1"/>
            </p:cNvPicPr>
            <p:nvPr/>
          </p:nvPicPr>
          <p:blipFill>
            <a:blip r:embed="rId12"/>
            <a:stretch>
              <a:fillRect/>
            </a:stretch>
          </p:blipFill>
          <p:spPr>
            <a:xfrm rot="5400000">
              <a:off x="926233" y="3676595"/>
              <a:ext cx="58993" cy="1774692"/>
            </a:xfrm>
            <a:prstGeom prst="rect">
              <a:avLst/>
            </a:prstGeom>
          </p:spPr>
        </p:pic>
      </p:grpSp>
      <p:pic>
        <p:nvPicPr>
          <p:cNvPr id="140" name="Picture 139">
            <a:extLst>
              <a:ext uri="{FF2B5EF4-FFF2-40B4-BE49-F238E27FC236}">
                <a16:creationId xmlns:a16="http://schemas.microsoft.com/office/drawing/2014/main" id="{5C62BF17-7CAF-4AAD-B7B0-0F731F9AEDC0}"/>
              </a:ext>
            </a:extLst>
          </p:cNvPr>
          <p:cNvPicPr>
            <a:picLocks noChangeAspect="1"/>
          </p:cNvPicPr>
          <p:nvPr/>
        </p:nvPicPr>
        <p:blipFill>
          <a:blip r:embed="rId9"/>
          <a:stretch>
            <a:fillRect/>
          </a:stretch>
        </p:blipFill>
        <p:spPr>
          <a:xfrm>
            <a:off x="8414890" y="1548940"/>
            <a:ext cx="235137" cy="262081"/>
          </a:xfrm>
          <a:prstGeom prst="rect">
            <a:avLst/>
          </a:prstGeom>
        </p:spPr>
      </p:pic>
      <p:grpSp>
        <p:nvGrpSpPr>
          <p:cNvPr id="149" name="Group 148">
            <a:extLst>
              <a:ext uri="{FF2B5EF4-FFF2-40B4-BE49-F238E27FC236}">
                <a16:creationId xmlns:a16="http://schemas.microsoft.com/office/drawing/2014/main" id="{B2755C45-4813-454B-8072-178DA72F1BE1}"/>
              </a:ext>
            </a:extLst>
          </p:cNvPr>
          <p:cNvGrpSpPr/>
          <p:nvPr/>
        </p:nvGrpSpPr>
        <p:grpSpPr>
          <a:xfrm>
            <a:off x="253588" y="6010142"/>
            <a:ext cx="2000013" cy="655249"/>
            <a:chOff x="148350" y="4500860"/>
            <a:chExt cx="1500010" cy="491437"/>
          </a:xfrm>
        </p:grpSpPr>
        <p:sp>
          <p:nvSpPr>
            <p:cNvPr id="154" name="TextBox 153">
              <a:extLst>
                <a:ext uri="{FF2B5EF4-FFF2-40B4-BE49-F238E27FC236}">
                  <a16:creationId xmlns:a16="http://schemas.microsoft.com/office/drawing/2014/main" id="{07EDCBD2-963B-4BF8-813C-6A93D98BE839}"/>
                </a:ext>
              </a:extLst>
            </p:cNvPr>
            <p:cNvSpPr txBox="1"/>
            <p:nvPr/>
          </p:nvSpPr>
          <p:spPr>
            <a:xfrm>
              <a:off x="649317" y="4500860"/>
              <a:ext cx="534219" cy="444397"/>
            </a:xfrm>
            <a:prstGeom prst="rect">
              <a:avLst/>
            </a:prstGeom>
            <a:noFill/>
          </p:spPr>
          <p:txBody>
            <a:bodyPr wrap="square" rtlCol="0">
              <a:noAutofit/>
            </a:bodyPr>
            <a:lstStyle/>
            <a:p>
              <a:pPr algn="ctr" defTabSz="914377" eaLnBrk="1" fontAlgn="auto" hangingPunct="1">
                <a:spcBef>
                  <a:spcPts val="0"/>
                </a:spcBef>
                <a:spcAft>
                  <a:spcPts val="0"/>
                </a:spcAft>
                <a:defRPr/>
              </a:pPr>
              <a:r>
                <a:rPr lang="en-US" sz="3200" b="1">
                  <a:solidFill>
                    <a:srgbClr val="F1592A"/>
                  </a:solidFill>
                  <a:latin typeface="Calibri"/>
                  <a:ea typeface="MS PGothic" panose="020B0600070205080204" pitchFamily="34" charset="-128"/>
                  <a:cs typeface="Calibri Light" panose="020F0302020204030204" pitchFamily="34" charset="0"/>
                </a:rPr>
                <a:t>6</a:t>
              </a:r>
            </a:p>
          </p:txBody>
        </p:sp>
        <p:sp>
          <p:nvSpPr>
            <p:cNvPr id="155" name="TextBox 154">
              <a:extLst>
                <a:ext uri="{FF2B5EF4-FFF2-40B4-BE49-F238E27FC236}">
                  <a16:creationId xmlns:a16="http://schemas.microsoft.com/office/drawing/2014/main" id="{654929FA-45B9-44E4-8A5C-781905DB2BED}"/>
                </a:ext>
              </a:extLst>
            </p:cNvPr>
            <p:cNvSpPr txBox="1"/>
            <p:nvPr/>
          </p:nvSpPr>
          <p:spPr>
            <a:xfrm>
              <a:off x="148350" y="4869999"/>
              <a:ext cx="1500010" cy="122298"/>
            </a:xfrm>
            <a:prstGeom prst="rect">
              <a:avLst/>
            </a:prstGeom>
            <a:noFill/>
          </p:spPr>
          <p:txBody>
            <a:bodyPr wrap="square" rtlCol="0" anchor="ctr">
              <a:noAutofit/>
            </a:bodyPr>
            <a:lstStyle/>
            <a:p>
              <a:pPr algn="ctr" defTabSz="914377" eaLnBrk="1" fontAlgn="auto" hangingPunct="1">
                <a:spcBef>
                  <a:spcPts val="0"/>
                </a:spcBef>
                <a:spcAft>
                  <a:spcPts val="0"/>
                </a:spcAft>
                <a:defRPr/>
              </a:pPr>
              <a:r>
                <a:rPr lang="en-US" sz="1200" b="1">
                  <a:solidFill>
                    <a:prstClr val="white"/>
                  </a:solidFill>
                  <a:ea typeface="MS PGothic" panose="020B0600070205080204" pitchFamily="34" charset="-128"/>
                  <a:cs typeface="Calibri" panose="020F0502020204030204" pitchFamily="34" charset="0"/>
                </a:rPr>
                <a:t>Campuses</a:t>
              </a:r>
            </a:p>
          </p:txBody>
        </p:sp>
      </p:grpSp>
      <p:pic>
        <p:nvPicPr>
          <p:cNvPr id="156" name="Picture 155">
            <a:extLst>
              <a:ext uri="{FF2B5EF4-FFF2-40B4-BE49-F238E27FC236}">
                <a16:creationId xmlns:a16="http://schemas.microsoft.com/office/drawing/2014/main" id="{656EB859-C947-479D-9CEE-D669550526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0489" t="32716" r="41147" b="40741"/>
          <a:stretch>
            <a:fillRect/>
          </a:stretch>
        </p:blipFill>
        <p:spPr bwMode="auto">
          <a:xfrm>
            <a:off x="8851577" y="1521727"/>
            <a:ext cx="244004" cy="27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Picture 156">
            <a:extLst>
              <a:ext uri="{FF2B5EF4-FFF2-40B4-BE49-F238E27FC236}">
                <a16:creationId xmlns:a16="http://schemas.microsoft.com/office/drawing/2014/main" id="{0B8F2650-E905-4F62-B878-035F8B7261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0489" t="32716" r="41147" b="40741"/>
          <a:stretch>
            <a:fillRect/>
          </a:stretch>
        </p:blipFill>
        <p:spPr bwMode="auto">
          <a:xfrm>
            <a:off x="9241495" y="2439497"/>
            <a:ext cx="235139" cy="26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 name="Picture 157">
            <a:extLst>
              <a:ext uri="{FF2B5EF4-FFF2-40B4-BE49-F238E27FC236}">
                <a16:creationId xmlns:a16="http://schemas.microsoft.com/office/drawing/2014/main" id="{FDA73559-110C-40C9-87FA-F0219B97A15C}"/>
              </a:ext>
            </a:extLst>
          </p:cNvPr>
          <p:cNvPicPr>
            <a:picLocks noChangeAspect="1"/>
          </p:cNvPicPr>
          <p:nvPr/>
        </p:nvPicPr>
        <p:blipFill>
          <a:blip r:embed="rId13"/>
          <a:stretch>
            <a:fillRect/>
          </a:stretch>
        </p:blipFill>
        <p:spPr>
          <a:xfrm>
            <a:off x="10581547" y="4804544"/>
            <a:ext cx="281500" cy="513849"/>
          </a:xfrm>
          <a:prstGeom prst="rect">
            <a:avLst/>
          </a:prstGeom>
        </p:spPr>
      </p:pic>
      <p:pic>
        <p:nvPicPr>
          <p:cNvPr id="159" name="Picture 158">
            <a:extLst>
              <a:ext uri="{FF2B5EF4-FFF2-40B4-BE49-F238E27FC236}">
                <a16:creationId xmlns:a16="http://schemas.microsoft.com/office/drawing/2014/main" id="{FBE6D642-A800-4C31-B479-1C24D8593F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0489" t="32716" r="41147" b="40741"/>
          <a:stretch>
            <a:fillRect/>
          </a:stretch>
        </p:blipFill>
        <p:spPr bwMode="auto">
          <a:xfrm>
            <a:off x="9009059" y="740333"/>
            <a:ext cx="250144" cy="27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159">
            <a:extLst>
              <a:ext uri="{FF2B5EF4-FFF2-40B4-BE49-F238E27FC236}">
                <a16:creationId xmlns:a16="http://schemas.microsoft.com/office/drawing/2014/main" id="{D3D6A6CA-1CA1-4973-B5A6-9878CF55BF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0489" t="32716" r="41147" b="40741"/>
          <a:stretch>
            <a:fillRect/>
          </a:stretch>
        </p:blipFill>
        <p:spPr bwMode="auto">
          <a:xfrm>
            <a:off x="9656130" y="2812598"/>
            <a:ext cx="274052" cy="3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820C7902-7B58-A941-A496-C87C22F0DF1C}"/>
              </a:ext>
            </a:extLst>
          </p:cNvPr>
          <p:cNvSpPr txBox="1">
            <a:spLocks/>
          </p:cNvSpPr>
          <p:nvPr/>
        </p:nvSpPr>
        <p:spPr bwMode="auto">
          <a:xfrm>
            <a:off x="2987948" y="2451251"/>
            <a:ext cx="4894089" cy="1067661"/>
          </a:xfrm>
          <a:prstGeom prst="rect">
            <a:avLst/>
          </a:prstGeom>
          <a:solidFill>
            <a:srgbClr val="1B4473"/>
          </a:solidFill>
          <a:ln>
            <a:noFill/>
          </a:ln>
        </p:spPr>
        <p:txBody>
          <a:bodyPr vert="horz" wrap="square" lIns="121920" tIns="60960" rIns="121920" bIns="60960" numCol="1" anchor="ctr" anchorCtr="0" compatLnSpc="1">
            <a:prstTxWarp prst="textNoShape">
              <a:avLst/>
            </a:prstTxWarp>
          </a:bodyPr>
          <a:lstStyle>
            <a:lvl1pPr algn="ctr" defTabSz="455613" rtl="0" eaLnBrk="0" fontAlgn="base" hangingPunct="0">
              <a:spcBef>
                <a:spcPct val="0"/>
              </a:spcBef>
              <a:spcAft>
                <a:spcPct val="0"/>
              </a:spcAft>
              <a:defRPr sz="4400" kern="1200">
                <a:solidFill>
                  <a:schemeClr val="bg1"/>
                </a:solidFill>
                <a:latin typeface="+mj-lt"/>
                <a:ea typeface="MS PGothic" panose="020B0600070205080204" pitchFamily="34" charset="-128"/>
                <a:cs typeface="ＭＳ Ｐゴシック" pitchFamily="-84" charset="-128"/>
              </a:defRPr>
            </a:lvl1pPr>
            <a:lvl2pPr algn="ctr" defTabSz="455613"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pitchFamily="-84" charset="-128"/>
              </a:defRPr>
            </a:lvl2pPr>
            <a:lvl3pPr algn="ctr" defTabSz="455613"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pitchFamily="-84" charset="-128"/>
              </a:defRPr>
            </a:lvl3pPr>
            <a:lvl4pPr algn="ctr" defTabSz="455613"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pitchFamily="-84" charset="-128"/>
              </a:defRPr>
            </a:lvl4pPr>
            <a:lvl5pPr algn="ctr" defTabSz="455613"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pitchFamily="-84" charset="-128"/>
              </a:defRPr>
            </a:lvl5pPr>
            <a:lvl6pPr marL="457189" algn="ctr" defTabSz="457189" rtl="0" fontAlgn="base">
              <a:spcBef>
                <a:spcPct val="0"/>
              </a:spcBef>
              <a:spcAft>
                <a:spcPct val="0"/>
              </a:spcAft>
              <a:defRPr sz="4400">
                <a:solidFill>
                  <a:schemeClr val="tx1"/>
                </a:solidFill>
                <a:latin typeface="Calibri" pitchFamily="34" charset="0"/>
                <a:ea typeface="ＭＳ Ｐゴシック" pitchFamily="-84" charset="-128"/>
              </a:defRPr>
            </a:lvl6pPr>
            <a:lvl7pPr marL="914377" algn="ctr" defTabSz="457189" rtl="0" fontAlgn="base">
              <a:spcBef>
                <a:spcPct val="0"/>
              </a:spcBef>
              <a:spcAft>
                <a:spcPct val="0"/>
              </a:spcAft>
              <a:defRPr sz="4400">
                <a:solidFill>
                  <a:schemeClr val="tx1"/>
                </a:solidFill>
                <a:latin typeface="Calibri" pitchFamily="34" charset="0"/>
                <a:ea typeface="ＭＳ Ｐゴシック" pitchFamily="-84" charset="-128"/>
              </a:defRPr>
            </a:lvl7pPr>
            <a:lvl8pPr marL="1371566" algn="ctr" defTabSz="457189" rtl="0" fontAlgn="base">
              <a:spcBef>
                <a:spcPct val="0"/>
              </a:spcBef>
              <a:spcAft>
                <a:spcPct val="0"/>
              </a:spcAft>
              <a:defRPr sz="4400">
                <a:solidFill>
                  <a:schemeClr val="tx1"/>
                </a:solidFill>
                <a:latin typeface="Calibri" pitchFamily="34" charset="0"/>
                <a:ea typeface="ＭＳ Ｐゴシック" pitchFamily="-84" charset="-128"/>
              </a:defRPr>
            </a:lvl8pPr>
            <a:lvl9pPr marL="1828754" algn="ctr" defTabSz="457189" rtl="0" fontAlgn="base">
              <a:spcBef>
                <a:spcPct val="0"/>
              </a:spcBef>
              <a:spcAft>
                <a:spcPct val="0"/>
              </a:spcAft>
              <a:defRPr sz="4400">
                <a:solidFill>
                  <a:schemeClr val="tx1"/>
                </a:solidFill>
                <a:latin typeface="Calibri" pitchFamily="34" charset="0"/>
                <a:ea typeface="ＭＳ Ｐゴシック" pitchFamily="-84" charset="-128"/>
              </a:defRPr>
            </a:lvl9pPr>
          </a:lstStyle>
          <a:p>
            <a:pPr defTabSz="607454">
              <a:defRPr/>
            </a:pPr>
            <a:r>
              <a:rPr lang="en-US" sz="4267" b="1">
                <a:solidFill>
                  <a:prstClr val="white"/>
                </a:solidFill>
                <a:latin typeface="Calibri"/>
              </a:rPr>
              <a:t>UF Health</a:t>
            </a:r>
          </a:p>
          <a:p>
            <a:pPr defTabSz="607454">
              <a:defRPr/>
            </a:pPr>
            <a:r>
              <a:rPr lang="en-US" sz="3200">
                <a:solidFill>
                  <a:srgbClr val="F1592A"/>
                </a:solidFill>
                <a:latin typeface="Calibri"/>
              </a:rPr>
              <a:t>Statewide Impact</a:t>
            </a:r>
            <a:endParaRPr lang="en-US" sz="4267">
              <a:solidFill>
                <a:srgbClr val="F1592A"/>
              </a:solidFill>
              <a:latin typeface="Calibri"/>
            </a:endParaRPr>
          </a:p>
        </p:txBody>
      </p:sp>
    </p:spTree>
    <p:extLst>
      <p:ext uri="{BB962C8B-B14F-4D97-AF65-F5344CB8AC3E}">
        <p14:creationId xmlns:p14="http://schemas.microsoft.com/office/powerpoint/2010/main" val="364640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AC3C67-295C-4185-8A4A-58AF61238043}"/>
              </a:ext>
            </a:extLst>
          </p:cNvPr>
          <p:cNvSpPr>
            <a:spLocks noGrp="1"/>
          </p:cNvSpPr>
          <p:nvPr>
            <p:ph type="title"/>
          </p:nvPr>
        </p:nvSpPr>
        <p:spPr>
          <a:xfrm>
            <a:off x="138625" y="354993"/>
            <a:ext cx="11901805" cy="1014984"/>
          </a:xfrm>
        </p:spPr>
        <p:txBody>
          <a:bodyPr anchor="b">
            <a:noAutofit/>
          </a:bodyPr>
          <a:lstStyle/>
          <a:p>
            <a:r>
              <a:rPr lang="en-US" sz="3600" b="1">
                <a:solidFill>
                  <a:srgbClr val="005496"/>
                </a:solidFill>
                <a:latin typeface="Arial"/>
                <a:ea typeface="ＭＳ Ｐゴシック"/>
                <a:cs typeface="Arial"/>
              </a:rPr>
              <a:t>New UF Health Corporate Governance Structure</a:t>
            </a:r>
          </a:p>
        </p:txBody>
      </p:sp>
      <p:sp>
        <p:nvSpPr>
          <p:cNvPr id="23" name="Rectangle 2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005496"/>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rgbClr val="ED7D31"/>
          </a:solidFill>
          <a:ln>
            <a:solidFill>
              <a:srgbClr val="F37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51F705EE-714F-45C8-AD3E-C6248C680174}"/>
              </a:ext>
            </a:extLst>
          </p:cNvPr>
          <p:cNvSpPr>
            <a:spLocks noGrp="1"/>
          </p:cNvSpPr>
          <p:nvPr>
            <p:ph type="sldNum" sz="quarter" idx="12"/>
          </p:nvPr>
        </p:nvSpPr>
        <p:spPr>
          <a:xfrm>
            <a:off x="8873254" y="6356350"/>
            <a:ext cx="2477498" cy="365125"/>
          </a:xfrm>
        </p:spPr>
        <p:txBody>
          <a:bodyPr>
            <a:normAutofit/>
          </a:bodyPr>
          <a:lstStyle/>
          <a:p>
            <a:pPr>
              <a:spcAft>
                <a:spcPts val="600"/>
              </a:spcAft>
              <a:defRPr/>
            </a:pPr>
            <a:fld id="{3DDC1B27-2E39-4319-A2D1-82FAFA0A3D7D}" type="slidenum">
              <a:rPr lang="en-US" altLang="en-US">
                <a:solidFill>
                  <a:schemeClr val="tx1">
                    <a:lumMod val="50000"/>
                    <a:lumOff val="50000"/>
                  </a:schemeClr>
                </a:solidFill>
              </a:rPr>
              <a:pPr>
                <a:spcAft>
                  <a:spcPts val="600"/>
                </a:spcAft>
                <a:defRPr/>
              </a:pPr>
              <a:t>5</a:t>
            </a:fld>
            <a:endParaRPr lang="en-US" altLang="en-US">
              <a:solidFill>
                <a:schemeClr val="tx1">
                  <a:lumMod val="50000"/>
                  <a:lumOff val="50000"/>
                </a:schemeClr>
              </a:solidFill>
            </a:endParaRPr>
          </a:p>
        </p:txBody>
      </p:sp>
      <p:graphicFrame>
        <p:nvGraphicFramePr>
          <p:cNvPr id="25" name="Content Placeholder 2">
            <a:extLst>
              <a:ext uri="{FF2B5EF4-FFF2-40B4-BE49-F238E27FC236}">
                <a16:creationId xmlns:a16="http://schemas.microsoft.com/office/drawing/2014/main" id="{B7C188C5-9D61-51C0-5F44-1E72EBF2C3C2}"/>
              </a:ext>
            </a:extLst>
          </p:cNvPr>
          <p:cNvGraphicFramePr>
            <a:graphicFrameLocks noGrp="1"/>
          </p:cNvGraphicFramePr>
          <p:nvPr>
            <p:ph idx="1"/>
            <p:extLst>
              <p:ext uri="{D42A27DB-BD31-4B8C-83A1-F6EECF244321}">
                <p14:modId xmlns:p14="http://schemas.microsoft.com/office/powerpoint/2010/main" val="1546505966"/>
              </p:ext>
            </p:extLst>
          </p:nvPr>
        </p:nvGraphicFramePr>
        <p:xfrm>
          <a:off x="529772" y="1536196"/>
          <a:ext cx="11114314" cy="5228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6673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19617" y="1932857"/>
            <a:ext cx="6540500" cy="4091926"/>
          </a:xfrm>
          <a:prstGeom prst="rect">
            <a:avLst/>
          </a:prstGeom>
        </p:spPr>
      </p:pic>
      <p:sp>
        <p:nvSpPr>
          <p:cNvPr id="5" name="TextBox 4">
            <a:extLst>
              <a:ext uri="{FF2B5EF4-FFF2-40B4-BE49-F238E27FC236}">
                <a16:creationId xmlns:a16="http://schemas.microsoft.com/office/drawing/2014/main" id="{6DA2045C-6D94-4E42-B733-54CCB42E2FCB}"/>
              </a:ext>
            </a:extLst>
          </p:cNvPr>
          <p:cNvSpPr txBox="1"/>
          <p:nvPr/>
        </p:nvSpPr>
        <p:spPr>
          <a:xfrm>
            <a:off x="872756" y="3805960"/>
            <a:ext cx="4156444" cy="224676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First comprehensive medical center to join as a national partner</a:t>
            </a:r>
            <a:endParaRPr kumimoji="0" lang="en-US" sz="2000" b="0" i="0" u="none" strike="noStrike" kern="1200" cap="none" spc="0" normalizeH="0" baseline="0" noProof="0">
              <a:ln>
                <a:noFill/>
              </a:ln>
              <a:solidFill>
                <a:prstClr val="black"/>
              </a:solidFill>
              <a:effectLst/>
              <a:uLnTx/>
              <a:uFillTx/>
              <a:latin typeface="Calibri" panose="020F0502020204030204"/>
              <a:ea typeface="+mn-e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Only medical network member in the Southeastern U.S.</a:t>
            </a:r>
            <a:endParaRPr kumimoji="0" lang="en-US" sz="2000" b="0" i="0" u="none" strike="noStrike" kern="1200" cap="none" spc="0" normalizeH="0" baseline="0" noProof="0">
              <a:ln>
                <a:noFill/>
              </a:ln>
              <a:solidFill>
                <a:prstClr val="black"/>
              </a:solidFill>
              <a:effectLst/>
              <a:uLnTx/>
              <a:uFillTx/>
              <a:latin typeface="Calibri" panose="020F0502020204030204"/>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Effective August 2023</a:t>
            </a:r>
            <a:endParaRPr kumimoji="0" lang="en-US" sz="2000" b="0" i="0" u="none" strike="noStrike" kern="1200" cap="none" spc="0" normalizeH="0" baseline="0" noProof="0">
              <a:ln>
                <a:noFill/>
              </a:ln>
              <a:solidFill>
                <a:prstClr val="black"/>
              </a:solidFill>
              <a:effectLst/>
              <a:uLnTx/>
              <a:uFillTx/>
              <a:latin typeface="Calibri" panose="020F0502020204030204"/>
              <a:ea typeface="+mn-ea"/>
            </a:endParaRPr>
          </a:p>
        </p:txBody>
      </p:sp>
      <p:pic>
        <p:nvPicPr>
          <p:cNvPr id="6" name="Picture 5">
            <a:extLst>
              <a:ext uri="{FF2B5EF4-FFF2-40B4-BE49-F238E27FC236}">
                <a16:creationId xmlns:a16="http://schemas.microsoft.com/office/drawing/2014/main" id="{9FDF1E67-9F6C-4759-B4FE-D1BE9CB6C587}"/>
              </a:ext>
            </a:extLst>
          </p:cNvPr>
          <p:cNvPicPr>
            <a:picLocks noChangeAspect="1"/>
          </p:cNvPicPr>
          <p:nvPr/>
        </p:nvPicPr>
        <p:blipFill>
          <a:blip r:embed="rId4"/>
          <a:stretch>
            <a:fillRect/>
          </a:stretch>
        </p:blipFill>
        <p:spPr>
          <a:xfrm>
            <a:off x="1072527" y="2036859"/>
            <a:ext cx="3756901" cy="1392141"/>
          </a:xfrm>
          <a:prstGeom prst="rect">
            <a:avLst/>
          </a:prstGeom>
        </p:spPr>
      </p:pic>
      <p:sp>
        <p:nvSpPr>
          <p:cNvPr id="7" name="TextBox 75">
            <a:extLst>
              <a:ext uri="{FF2B5EF4-FFF2-40B4-BE49-F238E27FC236}">
                <a16:creationId xmlns:a16="http://schemas.microsoft.com/office/drawing/2014/main" id="{454D4EE2-479A-4148-A543-2557A20A852A}"/>
              </a:ext>
            </a:extLst>
          </p:cNvPr>
          <p:cNvSpPr txBox="1"/>
          <p:nvPr/>
        </p:nvSpPr>
        <p:spPr>
          <a:xfrm>
            <a:off x="6091055" y="204857"/>
            <a:ext cx="5146666" cy="947567"/>
          </a:xfrm>
          <a:prstGeom prst="rect">
            <a:avLst/>
          </a:prstGeom>
        </p:spPr>
        <p:txBody>
          <a:bodyPr wrap="square" lIns="0" tIns="0" rIns="0" bIns="0" rtlCol="0" anchor="t">
            <a:spAutoFit/>
          </a:bodyPr>
          <a:lstStyle/>
          <a:p>
            <a:pPr algn="ctr" defTabSz="914400">
              <a:lnSpc>
                <a:spcPts val="3784"/>
              </a:lnSpc>
              <a:spcAft>
                <a:spcPts val="0"/>
              </a:spcAft>
              <a:defRPr/>
            </a:pPr>
            <a:r>
              <a:rPr lang="en-US" sz="2800">
                <a:solidFill>
                  <a:srgbClr val="FFFFFF"/>
                </a:solidFill>
                <a:latin typeface="Arial Black"/>
                <a:ea typeface="+mn-ea"/>
              </a:rPr>
              <a:t>U.S. Olympic/Paralympic Partnership</a:t>
            </a:r>
            <a:endParaRPr lang="en-US">
              <a:ea typeface="+mn-ea"/>
              <a:cs typeface="+mn-cs"/>
            </a:endParaRPr>
          </a:p>
        </p:txBody>
      </p:sp>
    </p:spTree>
    <p:extLst>
      <p:ext uri="{BB962C8B-B14F-4D97-AF65-F5344CB8AC3E}">
        <p14:creationId xmlns:p14="http://schemas.microsoft.com/office/powerpoint/2010/main" val="4271769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rectangle with a white line&#10;&#10;Description automatically generated">
            <a:extLst>
              <a:ext uri="{FF2B5EF4-FFF2-40B4-BE49-F238E27FC236}">
                <a16:creationId xmlns:a16="http://schemas.microsoft.com/office/drawing/2014/main" id="{D24406A3-616E-A5DD-DD56-C5BC32469DA8}"/>
              </a:ext>
            </a:extLst>
          </p:cNvPr>
          <p:cNvPicPr>
            <a:picLocks noChangeAspect="1"/>
          </p:cNvPicPr>
          <p:nvPr/>
        </p:nvPicPr>
        <p:blipFill>
          <a:blip r:embed="rId3"/>
          <a:stretch>
            <a:fillRect/>
          </a:stretch>
        </p:blipFill>
        <p:spPr>
          <a:xfrm>
            <a:off x="-3298" y="2916"/>
            <a:ext cx="12201071" cy="1486829"/>
          </a:xfrm>
          <a:prstGeom prst="rect">
            <a:avLst/>
          </a:prstGeom>
        </p:spPr>
      </p:pic>
      <p:sp>
        <p:nvSpPr>
          <p:cNvPr id="2" name="Title 1">
            <a:extLst>
              <a:ext uri="{FF2B5EF4-FFF2-40B4-BE49-F238E27FC236}">
                <a16:creationId xmlns:a16="http://schemas.microsoft.com/office/drawing/2014/main" id="{F0CAECA8-657A-49B4-B067-39105004FA45}"/>
              </a:ext>
            </a:extLst>
          </p:cNvPr>
          <p:cNvSpPr>
            <a:spLocks noGrp="1"/>
          </p:cNvSpPr>
          <p:nvPr>
            <p:ph type="title"/>
          </p:nvPr>
        </p:nvSpPr>
        <p:spPr>
          <a:xfrm>
            <a:off x="609170" y="185573"/>
            <a:ext cx="10973660" cy="1143000"/>
          </a:xfrm>
        </p:spPr>
        <p:txBody>
          <a:bodyPr/>
          <a:lstStyle/>
          <a:p>
            <a:r>
              <a:rPr lang="en-US" sz="3600" b="1">
                <a:solidFill>
                  <a:srgbClr val="FFFFFF"/>
                </a:solidFill>
                <a:latin typeface="Arial"/>
                <a:ea typeface="ＭＳ Ｐゴシック"/>
                <a:cs typeface="Arial"/>
              </a:rPr>
              <a:t>What is Health Care Compliance?</a:t>
            </a:r>
            <a:endParaRPr lang="en-US" sz="3600">
              <a:latin typeface="Arial"/>
              <a:ea typeface="ＭＳ Ｐゴシック"/>
              <a:cs typeface="Arial"/>
            </a:endParaRPr>
          </a:p>
        </p:txBody>
      </p:sp>
      <p:sp>
        <p:nvSpPr>
          <p:cNvPr id="4" name="Slide Number Placeholder 3">
            <a:extLst>
              <a:ext uri="{FF2B5EF4-FFF2-40B4-BE49-F238E27FC236}">
                <a16:creationId xmlns:a16="http://schemas.microsoft.com/office/drawing/2014/main" id="{1BFBF870-CC32-B079-2C96-3113CF6D58CC}"/>
              </a:ext>
            </a:extLst>
          </p:cNvPr>
          <p:cNvSpPr>
            <a:spLocks noGrp="1"/>
          </p:cNvSpPr>
          <p:nvPr>
            <p:ph type="sldNum" sz="quarter" idx="12"/>
          </p:nvPr>
        </p:nvSpPr>
        <p:spPr/>
        <p:txBody>
          <a:bodyPr/>
          <a:lstStyle/>
          <a:p>
            <a:pPr>
              <a:defRPr/>
            </a:pPr>
            <a:fld id="{3DDC1B27-2E39-4319-A2D1-82FAFA0A3D7D}" type="slidenum">
              <a:rPr lang="en-US" altLang="en-US"/>
              <a:pPr>
                <a:defRPr/>
              </a:pPr>
              <a:t>7</a:t>
            </a:fld>
            <a:endParaRPr lang="en-US" altLang="en-US"/>
          </a:p>
        </p:txBody>
      </p:sp>
      <p:graphicFrame>
        <p:nvGraphicFramePr>
          <p:cNvPr id="9" name="Content Placeholder 2">
            <a:extLst>
              <a:ext uri="{FF2B5EF4-FFF2-40B4-BE49-F238E27FC236}">
                <a16:creationId xmlns:a16="http://schemas.microsoft.com/office/drawing/2014/main" id="{EAF1841C-15EA-FA1B-BE36-B9002AE42028}"/>
              </a:ext>
            </a:extLst>
          </p:cNvPr>
          <p:cNvGraphicFramePr>
            <a:graphicFrameLocks/>
          </p:cNvGraphicFramePr>
          <p:nvPr>
            <p:extLst>
              <p:ext uri="{D42A27DB-BD31-4B8C-83A1-F6EECF244321}">
                <p14:modId xmlns:p14="http://schemas.microsoft.com/office/powerpoint/2010/main" val="613207100"/>
              </p:ext>
            </p:extLst>
          </p:nvPr>
        </p:nvGraphicFramePr>
        <p:xfrm>
          <a:off x="644056" y="2199036"/>
          <a:ext cx="10927829" cy="3689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6015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5D44B71D-5749-41B2-A3E3-378A28A9A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95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CBE790ED-41CE-4FD2-AAAF-411A40A7FA39}"/>
              </a:ext>
            </a:extLst>
          </p:cNvPr>
          <p:cNvSpPr>
            <a:spLocks noGrp="1"/>
          </p:cNvSpPr>
          <p:nvPr>
            <p:ph type="sldNum" sz="quarter" idx="12"/>
          </p:nvPr>
        </p:nvSpPr>
        <p:spPr>
          <a:xfrm>
            <a:off x="8738316" y="6261312"/>
            <a:ext cx="2844514" cy="365125"/>
          </a:xfrm>
        </p:spPr>
        <p:txBody>
          <a:bodyPr/>
          <a:lstStyle/>
          <a:p>
            <a:pPr>
              <a:defRPr/>
            </a:pPr>
            <a:fld id="{D2348882-C7DE-4A88-9273-650A8461CB04}" type="slidenum">
              <a:rPr lang="en-US" altLang="en-US" smtClean="0"/>
              <a:pPr>
                <a:defRPr/>
              </a:pPr>
              <a:t>8</a:t>
            </a:fld>
            <a:endParaRPr lang="en-US"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48C921F-B77C-472E-A1F8-EE194A9222D3}"/>
              </a:ext>
            </a:extLst>
          </p:cNvPr>
          <p:cNvSpPr>
            <a:spLocks noGrp="1"/>
          </p:cNvSpPr>
          <p:nvPr>
            <p:ph type="title"/>
          </p:nvPr>
        </p:nvSpPr>
        <p:spPr>
          <a:xfrm>
            <a:off x="190130" y="420685"/>
            <a:ext cx="11733741" cy="722744"/>
          </a:xfrm>
        </p:spPr>
        <p:txBody>
          <a:bodyPr/>
          <a:lstStyle/>
          <a:p>
            <a:pPr eaLnBrk="1" hangingPunct="1"/>
            <a:r>
              <a:rPr lang="en-US" altLang="en-US" sz="3600" b="1">
                <a:solidFill>
                  <a:schemeClr val="bg1"/>
                </a:solidFill>
                <a:latin typeface="Arial"/>
                <a:ea typeface="ＭＳ Ｐゴシック"/>
                <a:cs typeface="Arial"/>
              </a:rPr>
              <a:t>Examples of Health Care Compliance Regulations</a:t>
            </a:r>
            <a:endParaRPr lang="en-US" altLang="en-US" sz="3600">
              <a:solidFill>
                <a:schemeClr val="bg1"/>
              </a:solidFill>
              <a:latin typeface="Arial"/>
              <a:ea typeface="ＭＳ Ｐゴシック"/>
              <a:cs typeface="Arial"/>
            </a:endParaRPr>
          </a:p>
        </p:txBody>
      </p:sp>
      <p:sp>
        <p:nvSpPr>
          <p:cNvPr id="11267" name="Slide Number Placeholder 2">
            <a:extLst>
              <a:ext uri="{FF2B5EF4-FFF2-40B4-BE49-F238E27FC236}">
                <a16:creationId xmlns:a16="http://schemas.microsoft.com/office/drawing/2014/main" id="{CEDE840E-E814-4FCF-8B3C-9BC9777BE839}"/>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42" indent="-285747">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2989" indent="-228598">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185" indent="-22859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380" indent="-22859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575" indent="-228598" defTabSz="45719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771" indent="-228598" defTabSz="45719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8966" indent="-228598" defTabSz="45719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162" indent="-228598" defTabSz="45719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defRPr/>
            </a:pPr>
            <a:fld id="{E12DA470-FEA7-4762-AB21-541F431379A2}" type="slidenum">
              <a:rPr lang="en-US" altLang="en-US" sz="1200">
                <a:solidFill>
                  <a:srgbClr val="898989"/>
                </a:solidFill>
              </a:rPr>
              <a:pPr>
                <a:spcBef>
                  <a:spcPct val="0"/>
                </a:spcBef>
                <a:buFontTx/>
                <a:buNone/>
                <a:defRPr/>
              </a:pPr>
              <a:t>9</a:t>
            </a:fld>
            <a:endParaRPr lang="en-US" altLang="en-US" sz="1200">
              <a:solidFill>
                <a:srgbClr val="898989"/>
              </a:solidFill>
            </a:endParaRPr>
          </a:p>
        </p:txBody>
      </p:sp>
      <p:sp>
        <p:nvSpPr>
          <p:cNvPr id="8" name="Rectangle: Rounded Corners 7">
            <a:extLst>
              <a:ext uri="{FF2B5EF4-FFF2-40B4-BE49-F238E27FC236}">
                <a16:creationId xmlns:a16="http://schemas.microsoft.com/office/drawing/2014/main" id="{57206301-FCDD-458E-9EBE-207DA1B4C9B0}"/>
              </a:ext>
            </a:extLst>
          </p:cNvPr>
          <p:cNvSpPr/>
          <p:nvPr/>
        </p:nvSpPr>
        <p:spPr>
          <a:xfrm>
            <a:off x="191583" y="1877279"/>
            <a:ext cx="2800350" cy="1979120"/>
          </a:xfrm>
          <a:prstGeom prst="roundRect">
            <a:avLst/>
          </a:prstGeom>
          <a:solidFill>
            <a:schemeClr val="bg1"/>
          </a:solidFill>
          <a:ln>
            <a:solidFill>
              <a:srgbClr val="F37021"/>
            </a:solidFill>
          </a:ln>
        </p:spPr>
        <p:style>
          <a:lnRef idx="1">
            <a:schemeClr val="accent1"/>
          </a:lnRef>
          <a:fillRef idx="3">
            <a:schemeClr val="accent1"/>
          </a:fillRef>
          <a:effectRef idx="2">
            <a:schemeClr val="accent1"/>
          </a:effectRef>
          <a:fontRef idx="minor">
            <a:schemeClr val="lt1"/>
          </a:fontRef>
        </p:style>
        <p:txBody>
          <a:bodyPr lIns="91440" tIns="45720" rIns="91440" bIns="45720" anchor="t"/>
          <a:lstStyle/>
          <a:p>
            <a:pPr algn="ctr">
              <a:defRPr/>
            </a:pPr>
            <a:r>
              <a:rPr lang="en-US" sz="1600">
                <a:solidFill>
                  <a:schemeClr val="tx1"/>
                </a:solidFill>
              </a:rPr>
              <a:t>Social Security Act</a:t>
            </a:r>
            <a:endParaRPr lang="en-US" sz="1600">
              <a:solidFill>
                <a:schemeClr val="tx1"/>
              </a:solidFill>
              <a:cs typeface="Calibri"/>
            </a:endParaRPr>
          </a:p>
        </p:txBody>
      </p:sp>
      <p:pic>
        <p:nvPicPr>
          <p:cNvPr id="16389" name="Graphic 11">
            <a:extLst>
              <a:ext uri="{FF2B5EF4-FFF2-40B4-BE49-F238E27FC236}">
                <a16:creationId xmlns:a16="http://schemas.microsoft.com/office/drawing/2014/main" id="{AD251D5D-C3AE-4089-9A4D-E9DCDE657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237" y="2348373"/>
            <a:ext cx="1383538" cy="138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Rounded Corners 12">
            <a:extLst>
              <a:ext uri="{FF2B5EF4-FFF2-40B4-BE49-F238E27FC236}">
                <a16:creationId xmlns:a16="http://schemas.microsoft.com/office/drawing/2014/main" id="{4899AE7A-6E7D-46EF-9464-A9B5C9E370B0}"/>
              </a:ext>
            </a:extLst>
          </p:cNvPr>
          <p:cNvSpPr/>
          <p:nvPr/>
        </p:nvSpPr>
        <p:spPr>
          <a:xfrm>
            <a:off x="3105817" y="1875422"/>
            <a:ext cx="2807508" cy="2004754"/>
          </a:xfrm>
          <a:prstGeom prst="roundRect">
            <a:avLst/>
          </a:prstGeom>
          <a:solidFill>
            <a:schemeClr val="bg1"/>
          </a:solidFill>
          <a:ln>
            <a:solidFill>
              <a:srgbClr val="F37021"/>
            </a:solidFill>
          </a:ln>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endParaRPr lang="en-US" sz="1401">
              <a:solidFill>
                <a:schemeClr val="tx1"/>
              </a:solidFill>
            </a:endParaRPr>
          </a:p>
          <a:p>
            <a:pPr algn="ctr">
              <a:defRPr/>
            </a:pPr>
            <a:endParaRPr lang="en-US" sz="1600">
              <a:solidFill>
                <a:schemeClr val="tx1"/>
              </a:solidFill>
            </a:endParaRPr>
          </a:p>
          <a:p>
            <a:pPr algn="ctr">
              <a:defRPr/>
            </a:pPr>
            <a:r>
              <a:rPr lang="en-US" sz="1600">
                <a:solidFill>
                  <a:schemeClr val="tx1"/>
                </a:solidFill>
              </a:rPr>
              <a:t>Health Insurance Portability and Accountability Act (HIPAA)</a:t>
            </a:r>
            <a:endParaRPr lang="en-US" sz="1600">
              <a:solidFill>
                <a:schemeClr val="tx1"/>
              </a:solidFill>
              <a:cs typeface="Calibri"/>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p:txBody>
      </p:sp>
      <p:pic>
        <p:nvPicPr>
          <p:cNvPr id="16391" name="Picture 17">
            <a:extLst>
              <a:ext uri="{FF2B5EF4-FFF2-40B4-BE49-F238E27FC236}">
                <a16:creationId xmlns:a16="http://schemas.microsoft.com/office/drawing/2014/main" id="{79DFDC37-2A88-4FBE-9DCC-9362D21E6A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5748" r="1315" b="617"/>
          <a:stretch/>
        </p:blipFill>
        <p:spPr bwMode="auto">
          <a:xfrm>
            <a:off x="3418541" y="2784415"/>
            <a:ext cx="2192937" cy="95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Rounded Corners 18">
            <a:extLst>
              <a:ext uri="{FF2B5EF4-FFF2-40B4-BE49-F238E27FC236}">
                <a16:creationId xmlns:a16="http://schemas.microsoft.com/office/drawing/2014/main" id="{82F4F90B-7CA9-4090-A268-F53194281A7F}"/>
              </a:ext>
            </a:extLst>
          </p:cNvPr>
          <p:cNvSpPr/>
          <p:nvPr/>
        </p:nvSpPr>
        <p:spPr>
          <a:xfrm>
            <a:off x="6069331" y="1875422"/>
            <a:ext cx="2834184" cy="1980662"/>
          </a:xfrm>
          <a:prstGeom prst="roundRect">
            <a:avLst/>
          </a:prstGeom>
          <a:solidFill>
            <a:schemeClr val="bg1"/>
          </a:solidFill>
          <a:ln>
            <a:solidFill>
              <a:srgbClr val="F37021"/>
            </a:solidFill>
          </a:ln>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r>
              <a:rPr lang="en-US" sz="1600">
                <a:solidFill>
                  <a:schemeClr val="tx1"/>
                </a:solidFill>
              </a:rPr>
              <a:t>False Claims Act</a:t>
            </a:r>
            <a:endParaRPr lang="en-US" sz="1600">
              <a:solidFill>
                <a:schemeClr val="tx1"/>
              </a:solidFill>
              <a:cs typeface="Calibri"/>
            </a:endParaRPr>
          </a:p>
          <a:p>
            <a:pPr algn="ctr">
              <a:defRPr/>
            </a:pPr>
            <a:endParaRPr lang="en-US" sz="1200">
              <a:solidFill>
                <a:schemeClr val="tx1"/>
              </a:solidFill>
            </a:endParaRPr>
          </a:p>
          <a:p>
            <a:pPr algn="ctr">
              <a:defRPr/>
            </a:pPr>
            <a:endParaRPr lang="en-US" sz="1200">
              <a:solidFill>
                <a:schemeClr val="tx1"/>
              </a:solidFill>
            </a:endParaRPr>
          </a:p>
          <a:p>
            <a:pPr algn="ctr">
              <a:defRPr/>
            </a:pPr>
            <a:endParaRPr lang="en-US" sz="1200">
              <a:solidFill>
                <a:schemeClr val="tx1"/>
              </a:solidFill>
            </a:endParaRPr>
          </a:p>
          <a:p>
            <a:pPr algn="ctr">
              <a:defRPr/>
            </a:pPr>
            <a:endParaRPr lang="en-US" sz="1200">
              <a:solidFill>
                <a:schemeClr val="tx1"/>
              </a:solidFill>
            </a:endParaRPr>
          </a:p>
          <a:p>
            <a:pPr algn="ctr">
              <a:defRPr/>
            </a:pPr>
            <a:endParaRPr lang="en-US" sz="1200">
              <a:solidFill>
                <a:schemeClr val="tx1"/>
              </a:solidFill>
            </a:endParaRPr>
          </a:p>
          <a:p>
            <a:pPr algn="ctr">
              <a:defRPr/>
            </a:pPr>
            <a:endParaRPr lang="en-US" sz="1200">
              <a:solidFill>
                <a:schemeClr val="tx1"/>
              </a:solidFill>
            </a:endParaRPr>
          </a:p>
          <a:p>
            <a:pPr algn="ctr">
              <a:defRPr/>
            </a:pPr>
            <a:endParaRPr lang="en-US" sz="1200">
              <a:solidFill>
                <a:schemeClr val="tx1"/>
              </a:solidFill>
            </a:endParaRPr>
          </a:p>
          <a:p>
            <a:pPr algn="ctr">
              <a:defRPr/>
            </a:pPr>
            <a:endParaRPr lang="en-US" sz="1200">
              <a:solidFill>
                <a:schemeClr val="tx1"/>
              </a:solidFill>
            </a:endParaRPr>
          </a:p>
        </p:txBody>
      </p:sp>
      <p:sp>
        <p:nvSpPr>
          <p:cNvPr id="20" name="Rectangle: Rounded Corners 19">
            <a:extLst>
              <a:ext uri="{FF2B5EF4-FFF2-40B4-BE49-F238E27FC236}">
                <a16:creationId xmlns:a16="http://schemas.microsoft.com/office/drawing/2014/main" id="{3BB6792D-79C2-4C92-8D8F-CBE70DF5E4A3}"/>
              </a:ext>
            </a:extLst>
          </p:cNvPr>
          <p:cNvSpPr/>
          <p:nvPr/>
        </p:nvSpPr>
        <p:spPr>
          <a:xfrm>
            <a:off x="9039460" y="1862760"/>
            <a:ext cx="2824879" cy="2004754"/>
          </a:xfrm>
          <a:prstGeom prst="roundRect">
            <a:avLst/>
          </a:prstGeom>
          <a:solidFill>
            <a:schemeClr val="bg1"/>
          </a:solidFill>
          <a:ln>
            <a:solidFill>
              <a:srgbClr val="F37021"/>
            </a:solidFill>
          </a:ln>
        </p:spPr>
        <p:style>
          <a:lnRef idx="1">
            <a:schemeClr val="accent1"/>
          </a:lnRef>
          <a:fillRef idx="3">
            <a:schemeClr val="accent1"/>
          </a:fillRef>
          <a:effectRef idx="2">
            <a:schemeClr val="accent1"/>
          </a:effectRef>
          <a:fontRef idx="minor">
            <a:schemeClr val="lt1"/>
          </a:fontRef>
        </p:style>
        <p:txBody>
          <a:bodyPr lIns="91440" tIns="45720" rIns="91440" bIns="45720" anchor="t"/>
          <a:lstStyle/>
          <a:p>
            <a:pPr algn="ctr">
              <a:spcBef>
                <a:spcPts val="650"/>
              </a:spcBef>
              <a:defRPr/>
            </a:pPr>
            <a:r>
              <a:rPr lang="en-US" sz="1600">
                <a:solidFill>
                  <a:schemeClr val="tx1"/>
                </a:solidFill>
              </a:rPr>
              <a:t>Anti-Kickback Statute</a:t>
            </a:r>
            <a:endParaRPr lang="en-US" sz="1600">
              <a:solidFill>
                <a:schemeClr val="tx1"/>
              </a:solidFill>
              <a:cs typeface="Calibri"/>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p:txBody>
      </p:sp>
      <p:sp>
        <p:nvSpPr>
          <p:cNvPr id="33" name="Rectangle: Rounded Corners 32">
            <a:extLst>
              <a:ext uri="{FF2B5EF4-FFF2-40B4-BE49-F238E27FC236}">
                <a16:creationId xmlns:a16="http://schemas.microsoft.com/office/drawing/2014/main" id="{637C34C5-6B96-4E12-B9A4-24FD0A1C5F2D}"/>
              </a:ext>
            </a:extLst>
          </p:cNvPr>
          <p:cNvSpPr/>
          <p:nvPr/>
        </p:nvSpPr>
        <p:spPr>
          <a:xfrm>
            <a:off x="191583" y="4000314"/>
            <a:ext cx="2800350" cy="1922415"/>
          </a:xfrm>
          <a:prstGeom prst="roundRect">
            <a:avLst/>
          </a:prstGeom>
          <a:solidFill>
            <a:schemeClr val="bg1"/>
          </a:solidFill>
          <a:ln>
            <a:solidFill>
              <a:srgbClr val="F37021"/>
            </a:solidFill>
          </a:ln>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endParaRPr lang="en-US" sz="1400">
              <a:solidFill>
                <a:srgbClr val="005496"/>
              </a:solidFill>
              <a:cs typeface="Calibri"/>
            </a:endParaRPr>
          </a:p>
          <a:p>
            <a:pPr algn="ctr">
              <a:defRPr/>
            </a:pPr>
            <a:r>
              <a:rPr lang="en-US" sz="1600">
                <a:solidFill>
                  <a:schemeClr val="tx1"/>
                </a:solidFill>
              </a:rPr>
              <a:t>Physician Self-Referral Law (Stark Law)</a:t>
            </a:r>
            <a:endParaRPr lang="en-US" sz="1600">
              <a:solidFill>
                <a:schemeClr val="tx1"/>
              </a:solidFill>
              <a:cs typeface="Calibri"/>
            </a:endParaRPr>
          </a:p>
          <a:p>
            <a:pPr algn="ctr">
              <a:defRPr/>
            </a:pPr>
            <a:endParaRPr lang="en-US" sz="1734">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p:txBody>
      </p:sp>
      <p:sp>
        <p:nvSpPr>
          <p:cNvPr id="34" name="Rectangle: Rounded Corners 33">
            <a:extLst>
              <a:ext uri="{FF2B5EF4-FFF2-40B4-BE49-F238E27FC236}">
                <a16:creationId xmlns:a16="http://schemas.microsoft.com/office/drawing/2014/main" id="{D7176A98-47D2-44FF-9ED6-11803A72646B}"/>
              </a:ext>
            </a:extLst>
          </p:cNvPr>
          <p:cNvSpPr/>
          <p:nvPr/>
        </p:nvSpPr>
        <p:spPr>
          <a:xfrm>
            <a:off x="3100063" y="4000314"/>
            <a:ext cx="2813262" cy="1922415"/>
          </a:xfrm>
          <a:prstGeom prst="roundRect">
            <a:avLst/>
          </a:prstGeom>
          <a:solidFill>
            <a:schemeClr val="bg1"/>
          </a:solidFill>
          <a:ln>
            <a:solidFill>
              <a:srgbClr val="F37021"/>
            </a:solidFill>
          </a:ln>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a:p>
            <a:pPr algn="ctr">
              <a:defRPr/>
            </a:pPr>
            <a:r>
              <a:rPr lang="en-US" sz="1600">
                <a:solidFill>
                  <a:schemeClr val="tx1"/>
                </a:solidFill>
              </a:rPr>
              <a:t>Patient Protection and Affordable Care Act</a:t>
            </a:r>
            <a:endParaRPr lang="en-US" sz="1600">
              <a:solidFill>
                <a:schemeClr val="tx1"/>
              </a:solidFill>
              <a:cs typeface="Calibri"/>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p:txBody>
      </p:sp>
      <p:sp>
        <p:nvSpPr>
          <p:cNvPr id="35" name="Rectangle: Rounded Corners 34">
            <a:extLst>
              <a:ext uri="{FF2B5EF4-FFF2-40B4-BE49-F238E27FC236}">
                <a16:creationId xmlns:a16="http://schemas.microsoft.com/office/drawing/2014/main" id="{AD4E18B1-AEBD-46BA-A898-62702FB3944C}"/>
              </a:ext>
            </a:extLst>
          </p:cNvPr>
          <p:cNvSpPr/>
          <p:nvPr/>
        </p:nvSpPr>
        <p:spPr>
          <a:xfrm>
            <a:off x="6069331" y="4000314"/>
            <a:ext cx="2834183" cy="1922415"/>
          </a:xfrm>
          <a:prstGeom prst="roundRect">
            <a:avLst/>
          </a:prstGeom>
          <a:solidFill>
            <a:schemeClr val="bg1"/>
          </a:solidFill>
          <a:ln>
            <a:solidFill>
              <a:srgbClr val="F37021"/>
            </a:solidFill>
          </a:ln>
        </p:spPr>
        <p:style>
          <a:lnRef idx="1">
            <a:schemeClr val="accent1"/>
          </a:lnRef>
          <a:fillRef idx="3">
            <a:schemeClr val="accent1"/>
          </a:fillRef>
          <a:effectRef idx="2">
            <a:schemeClr val="accent1"/>
          </a:effectRef>
          <a:fontRef idx="minor">
            <a:schemeClr val="lt1"/>
          </a:fontRef>
        </p:style>
        <p:txBody>
          <a:bodyPr lIns="91440" tIns="45720" rIns="91440" bIns="45720" anchor="t"/>
          <a:lstStyle/>
          <a:p>
            <a:pPr algn="ctr">
              <a:spcBef>
                <a:spcPts val="650"/>
              </a:spcBef>
              <a:defRPr/>
            </a:pPr>
            <a:r>
              <a:rPr lang="en-US" sz="1600">
                <a:solidFill>
                  <a:schemeClr val="tx1"/>
                </a:solidFill>
              </a:rPr>
              <a:t>Beneficiary Inducements Civil Monetary Penalties </a:t>
            </a:r>
          </a:p>
          <a:p>
            <a:pPr algn="ctr">
              <a:defRPr/>
            </a:pPr>
            <a:endParaRPr lang="en-US" sz="1518">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p:txBody>
      </p:sp>
      <p:sp>
        <p:nvSpPr>
          <p:cNvPr id="36" name="Rectangle: Rounded Corners 35">
            <a:extLst>
              <a:ext uri="{FF2B5EF4-FFF2-40B4-BE49-F238E27FC236}">
                <a16:creationId xmlns:a16="http://schemas.microsoft.com/office/drawing/2014/main" id="{4001F5EB-036C-44AC-828A-C3F90025E97C}"/>
              </a:ext>
            </a:extLst>
          </p:cNvPr>
          <p:cNvSpPr/>
          <p:nvPr/>
        </p:nvSpPr>
        <p:spPr>
          <a:xfrm>
            <a:off x="9039460" y="4000314"/>
            <a:ext cx="2824879" cy="1922415"/>
          </a:xfrm>
          <a:prstGeom prst="roundRect">
            <a:avLst/>
          </a:prstGeom>
          <a:solidFill>
            <a:schemeClr val="bg1"/>
          </a:solidFill>
          <a:ln>
            <a:solidFill>
              <a:srgbClr val="F37021"/>
            </a:solidFill>
          </a:ln>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r>
              <a:rPr lang="en-US" sz="1600">
                <a:solidFill>
                  <a:schemeClr val="tx1"/>
                </a:solidFill>
              </a:rPr>
              <a:t>Centers for Medicare and Medicaid Services</a:t>
            </a: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a:p>
            <a:pPr algn="ctr">
              <a:defRPr/>
            </a:pPr>
            <a:endParaRPr lang="en-US" sz="1401">
              <a:solidFill>
                <a:schemeClr val="tx1"/>
              </a:solidFill>
            </a:endParaRPr>
          </a:p>
        </p:txBody>
      </p:sp>
      <p:pic>
        <p:nvPicPr>
          <p:cNvPr id="16399" name="Picture 39">
            <a:extLst>
              <a:ext uri="{FF2B5EF4-FFF2-40B4-BE49-F238E27FC236}">
                <a16:creationId xmlns:a16="http://schemas.microsoft.com/office/drawing/2014/main" id="{6FC010CB-BE98-4613-BA92-47FA4E8910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3863" y="4724612"/>
            <a:ext cx="1144754" cy="108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41">
            <a:extLst>
              <a:ext uri="{FF2B5EF4-FFF2-40B4-BE49-F238E27FC236}">
                <a16:creationId xmlns:a16="http://schemas.microsoft.com/office/drawing/2014/main" id="{6EB9F48C-FDEC-4605-A408-6CA0DA7D01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8532" y="4934615"/>
            <a:ext cx="2190603" cy="58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43">
            <a:extLst>
              <a:ext uri="{FF2B5EF4-FFF2-40B4-BE49-F238E27FC236}">
                <a16:creationId xmlns:a16="http://schemas.microsoft.com/office/drawing/2014/main" id="{B58D97F5-8099-4B0A-889C-D5C1781866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86915" y="4728218"/>
            <a:ext cx="1729423" cy="10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Picture 4">
            <a:extLst>
              <a:ext uri="{FF2B5EF4-FFF2-40B4-BE49-F238E27FC236}">
                <a16:creationId xmlns:a16="http://schemas.microsoft.com/office/drawing/2014/main" id="{0402FA51-7EDB-47E1-BE6D-88A5EF9F742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16520" y="2571198"/>
            <a:ext cx="1538412" cy="109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Picture 6">
            <a:extLst>
              <a:ext uri="{FF2B5EF4-FFF2-40B4-BE49-F238E27FC236}">
                <a16:creationId xmlns:a16="http://schemas.microsoft.com/office/drawing/2014/main" id="{6A7D1474-572F-47DF-98BB-4919EA2A52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24054" y="4728218"/>
            <a:ext cx="1072069" cy="107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4">
            <a:extLst>
              <a:ext uri="{FF2B5EF4-FFF2-40B4-BE49-F238E27FC236}">
                <a16:creationId xmlns:a16="http://schemas.microsoft.com/office/drawing/2014/main" id="{C85F8A5C-D3DA-4C79-B3F6-C8D366B8BA9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22624" y="2463621"/>
            <a:ext cx="1417955" cy="120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TotalTime>
  <Words>1313</Words>
  <Application>Microsoft Office PowerPoint</Application>
  <PresentationFormat>Widescreen</PresentationFormat>
  <Paragraphs>236</Paragraphs>
  <Slides>18</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ＭＳ Ｐゴシック</vt:lpstr>
      <vt:lpstr>ＭＳ Ｐゴシック</vt:lpstr>
      <vt:lpstr>Arial</vt:lpstr>
      <vt:lpstr>Arial Black</vt:lpstr>
      <vt:lpstr>Calibri</vt:lpstr>
      <vt:lpstr>Calibri Light</vt:lpstr>
      <vt:lpstr>Wingdings</vt:lpstr>
      <vt:lpstr>Wingdings,Sans-Serif</vt:lpstr>
      <vt:lpstr>Theme1</vt:lpstr>
      <vt:lpstr>2_Office Theme</vt:lpstr>
      <vt:lpstr>PowerPoint Presentation</vt:lpstr>
      <vt:lpstr>PowerPoint Presentation</vt:lpstr>
      <vt:lpstr>PowerPoint Presentation</vt:lpstr>
      <vt:lpstr>PowerPoint Presentation</vt:lpstr>
      <vt:lpstr>New UF Health Corporate Governance Structure</vt:lpstr>
      <vt:lpstr>PowerPoint Presentation</vt:lpstr>
      <vt:lpstr>What is Health Care Compliance?</vt:lpstr>
      <vt:lpstr>PowerPoint Presentation</vt:lpstr>
      <vt:lpstr>Examples of Health Care Compliance Regulations</vt:lpstr>
      <vt:lpstr>Health Care Compliance Enforcement Examples</vt:lpstr>
      <vt:lpstr>Compliance Program Infrastructure: The Seven Elements</vt:lpstr>
      <vt:lpstr>DOJ Guidance for Compliance Programs</vt:lpstr>
      <vt:lpstr>Written Policies  and Procedures</vt:lpstr>
      <vt:lpstr>Effective Lines of Communication</vt:lpstr>
      <vt:lpstr>Risk Assessment, Auditing, and Monitoring</vt:lpstr>
      <vt:lpstr>Contacting Compliance &amp; Privacy Services</vt:lpstr>
      <vt:lpstr>Compliance</vt:lpstr>
      <vt:lpstr>PowerPoint Presentation</vt:lpstr>
    </vt:vector>
  </TitlesOfParts>
  <Company>UF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Mickey Cuthbertson</dc:creator>
  <cp:lastModifiedBy>DiMartino, Melanie L.</cp:lastModifiedBy>
  <cp:revision>1</cp:revision>
  <cp:lastPrinted>2024-10-29T15:50:10Z</cp:lastPrinted>
  <dcterms:created xsi:type="dcterms:W3CDTF">2013-05-08T16:04:54Z</dcterms:created>
  <dcterms:modified xsi:type="dcterms:W3CDTF">2024-11-06T13:58:06Z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B943A5F0-1CC1-42DE-8C88-F7975179C690</vt:lpwstr>
  </property>
  <property fmtid="{D5CDD505-2E9C-101B-9397-08002B2CF9AE}" pid="3" name="ArticulatePath">
    <vt:lpwstr>Training Module  - Blue Template 8.19.20 </vt:lpwstr>
  </property>
</Properties>
</file>