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732" r:id="rId5"/>
    <p:sldMasterId id="2147483750" r:id="rId6"/>
  </p:sldMasterIdLst>
  <p:notesMasterIdLst>
    <p:notesMasterId r:id="rId23"/>
  </p:notesMasterIdLst>
  <p:handoutMasterIdLst>
    <p:handoutMasterId r:id="rId24"/>
  </p:handoutMasterIdLst>
  <p:sldIdLst>
    <p:sldId id="285" r:id="rId7"/>
    <p:sldId id="275" r:id="rId8"/>
    <p:sldId id="284" r:id="rId9"/>
    <p:sldId id="283" r:id="rId10"/>
    <p:sldId id="325" r:id="rId11"/>
    <p:sldId id="274" r:id="rId12"/>
    <p:sldId id="267" r:id="rId13"/>
    <p:sldId id="305" r:id="rId14"/>
    <p:sldId id="290" r:id="rId15"/>
    <p:sldId id="326" r:id="rId16"/>
    <p:sldId id="295" r:id="rId17"/>
    <p:sldId id="292" r:id="rId18"/>
    <p:sldId id="296" r:id="rId19"/>
    <p:sldId id="293" r:id="rId20"/>
    <p:sldId id="266"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86" autoAdjust="0"/>
  </p:normalViewPr>
  <p:slideViewPr>
    <p:cSldViewPr snapToGrid="0">
      <p:cViewPr varScale="1">
        <p:scale>
          <a:sx n="98" d="100"/>
          <a:sy n="98" d="100"/>
        </p:scale>
        <p:origin x="276" y="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595BA7-85B2-4D1B-9FF1-C91F0F3A08F8}" type="doc">
      <dgm:prSet loTypeId="urn:microsoft.com/office/officeart/2005/8/layout/list1" loCatId="list" qsTypeId="urn:microsoft.com/office/officeart/2005/8/quickstyle/3d2" qsCatId="3D" csTypeId="urn:microsoft.com/office/officeart/2005/8/colors/accent2_2" csCatId="accent2" phldr="1"/>
      <dgm:spPr/>
      <dgm:t>
        <a:bodyPr/>
        <a:lstStyle/>
        <a:p>
          <a:endParaRPr lang="en-US"/>
        </a:p>
      </dgm:t>
    </dgm:pt>
    <dgm:pt modelId="{3ACF2D2D-1565-4035-B098-4F8AAF1480C7}">
      <dgm:prSet phldrT="[Text]"/>
      <dgm:spPr/>
      <dgm:t>
        <a:bodyPr/>
        <a:lstStyle/>
        <a:p>
          <a:r>
            <a:rPr lang="en-US" dirty="0">
              <a:latin typeface="Times New Roman" panose="02020603050405020304" pitchFamily="18" charset="0"/>
              <a:cs typeface="Times New Roman" panose="02020603050405020304" pitchFamily="18" charset="0"/>
            </a:rPr>
            <a:t>There is</a:t>
          </a:r>
          <a:r>
            <a:rPr lang="fr-F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 constitutional right to inspect or copy public records made or received in connection with the official business of any public body, officer, or employee of the state, or persons acting on their behalf.</a:t>
          </a:r>
        </a:p>
      </dgm:t>
    </dgm:pt>
    <dgm:pt modelId="{B8ECC437-F22B-47B1-B6A6-96C8EEE983B3}" type="parTrans" cxnId="{6DE7DB77-BE15-4C8F-AE65-F18DE6C50F70}">
      <dgm:prSet/>
      <dgm:spPr/>
      <dgm:t>
        <a:bodyPr/>
        <a:lstStyle/>
        <a:p>
          <a:endParaRPr lang="en-US"/>
        </a:p>
      </dgm:t>
    </dgm:pt>
    <dgm:pt modelId="{83585B33-22D2-4A77-8625-54B37DBCA79C}" type="sibTrans" cxnId="{6DE7DB77-BE15-4C8F-AE65-F18DE6C50F70}">
      <dgm:prSet/>
      <dgm:spPr/>
      <dgm:t>
        <a:bodyPr/>
        <a:lstStyle/>
        <a:p>
          <a:endParaRPr lang="en-US"/>
        </a:p>
      </dgm:t>
    </dgm:pt>
    <dgm:pt modelId="{DB81D6CE-27F3-4F3F-94EC-846E9BA175DF}">
      <dgm:prSet phldrT="[Text]"/>
      <dgm:spPr/>
      <dgm:t>
        <a:bodyPr/>
        <a:lstStyle/>
        <a:p>
          <a:pPr marL="0" marR="0" lvl="0" indent="0" algn="ctr" defTabSz="914400" eaLnBrk="1" fontAlgn="auto" latinLnBrk="0" hangingPunct="1">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Chapter 119, Florida Statutes</a:t>
          </a:r>
        </a:p>
      </dgm:t>
    </dgm:pt>
    <dgm:pt modelId="{470708B6-D8F1-4B9A-9D83-0634A845C37B}" type="parTrans" cxnId="{67D24EBB-E461-4E08-B071-451F1C3A1948}">
      <dgm:prSet/>
      <dgm:spPr/>
      <dgm:t>
        <a:bodyPr/>
        <a:lstStyle/>
        <a:p>
          <a:endParaRPr lang="en-US"/>
        </a:p>
      </dgm:t>
    </dgm:pt>
    <dgm:pt modelId="{5CD67502-DA79-41F6-A532-0C138FD874B9}" type="sibTrans" cxnId="{67D24EBB-E461-4E08-B071-451F1C3A1948}">
      <dgm:prSet/>
      <dgm:spPr/>
      <dgm:t>
        <a:bodyPr/>
        <a:lstStyle/>
        <a:p>
          <a:endParaRPr lang="en-US"/>
        </a:p>
      </dgm:t>
    </dgm:pt>
    <dgm:pt modelId="{3363161E-CE9A-4C91-8EF8-6EBE9294A2DD}">
      <dgm:prSet phldrT="[Text]"/>
      <dgm:spPr/>
      <dgm:t>
        <a:bodyPr/>
        <a:lstStyle/>
        <a:p>
          <a:r>
            <a:rPr lang="en-US" i="0" u="none" dirty="0">
              <a:latin typeface="Times New Roman" panose="02020603050405020304" pitchFamily="18" charset="0"/>
              <a:cs typeface="Times New Roman" panose="02020603050405020304" pitchFamily="18" charset="0"/>
            </a:rPr>
            <a:t>General State Policy on Public Records: </a:t>
          </a:r>
          <a:r>
            <a:rPr lang="en-US" i="0" dirty="0">
              <a:latin typeface="Times New Roman" panose="02020603050405020304" pitchFamily="18" charset="0"/>
              <a:cs typeface="Times New Roman" panose="02020603050405020304" pitchFamily="18" charset="0"/>
            </a:rPr>
            <a:t>It is the policy of this state that all state, county, and municipal records are open for personal inspection and copying by any person. Providing access to public records is a duty of each agency.</a:t>
          </a:r>
        </a:p>
      </dgm:t>
    </dgm:pt>
    <dgm:pt modelId="{14847748-3265-4AA8-8A90-DE01CE8E1414}" type="parTrans" cxnId="{42ADC79C-3A6D-49DD-BA6E-E1CEB6E65783}">
      <dgm:prSet/>
      <dgm:spPr/>
      <dgm:t>
        <a:bodyPr/>
        <a:lstStyle/>
        <a:p>
          <a:endParaRPr lang="en-US"/>
        </a:p>
      </dgm:t>
    </dgm:pt>
    <dgm:pt modelId="{1B85A4D9-B552-47B1-B928-9A3DF93C708A}" type="sibTrans" cxnId="{42ADC79C-3A6D-49DD-BA6E-E1CEB6E65783}">
      <dgm:prSet/>
      <dgm:spPr/>
      <dgm:t>
        <a:bodyPr/>
        <a:lstStyle/>
        <a:p>
          <a:endParaRPr lang="en-US"/>
        </a:p>
      </dgm:t>
    </dgm:pt>
    <dgm:pt modelId="{97183663-9128-4577-959A-433A79760A2E}">
      <dgm:prSet phldrT="[Text]"/>
      <dgm:spPr/>
      <dgm:t>
        <a:bodyPr lIns="0"/>
        <a:lstStyle/>
        <a:p>
          <a:pPr marL="0" marR="0" lvl="0" indent="0" algn="ctr" defTabSz="914400" eaLnBrk="1" fontAlgn="auto" latinLnBrk="0" hangingPunct="1">
            <a:spcBef>
              <a:spcPts val="0"/>
            </a:spcBef>
            <a:spcAft>
              <a:spcPts val="0"/>
            </a:spcAft>
            <a:buClrTx/>
            <a:buSzTx/>
            <a:buFontTx/>
            <a:buNone/>
            <a:tabLst/>
            <a:defRPr/>
          </a:pPr>
          <a:r>
            <a:rPr lang="fr-FR" b="1" dirty="0">
              <a:latin typeface="Times New Roman" panose="02020603050405020304" pitchFamily="18" charset="0"/>
              <a:cs typeface="Times New Roman" panose="02020603050405020304" pitchFamily="18" charset="0"/>
            </a:rPr>
            <a:t>Article I, Section 24, Florida Constitution</a:t>
          </a:r>
          <a:endParaRPr lang="en-US" b="1" dirty="0">
            <a:latin typeface="Times New Roman" panose="02020603050405020304" pitchFamily="18" charset="0"/>
            <a:cs typeface="Times New Roman" panose="02020603050405020304" pitchFamily="18" charset="0"/>
          </a:endParaRPr>
        </a:p>
      </dgm:t>
    </dgm:pt>
    <dgm:pt modelId="{E9D948F1-E7E9-49AB-BCEC-221B1912F021}" type="sibTrans" cxnId="{DD8B21EA-BD65-46BE-ABF0-3831882E6005}">
      <dgm:prSet/>
      <dgm:spPr/>
      <dgm:t>
        <a:bodyPr/>
        <a:lstStyle/>
        <a:p>
          <a:endParaRPr lang="en-US"/>
        </a:p>
      </dgm:t>
    </dgm:pt>
    <dgm:pt modelId="{C0359812-F080-4220-B2DC-20A774D12AA4}" type="parTrans" cxnId="{DD8B21EA-BD65-46BE-ABF0-3831882E6005}">
      <dgm:prSet/>
      <dgm:spPr/>
      <dgm:t>
        <a:bodyPr/>
        <a:lstStyle/>
        <a:p>
          <a:endParaRPr lang="en-US"/>
        </a:p>
      </dgm:t>
    </dgm:pt>
    <dgm:pt modelId="{3D0A0CFC-E199-4004-BE13-04AD63644620}" type="pres">
      <dgm:prSet presAssocID="{BA595BA7-85B2-4D1B-9FF1-C91F0F3A08F8}" presName="linear" presStyleCnt="0">
        <dgm:presLayoutVars>
          <dgm:dir/>
          <dgm:animLvl val="lvl"/>
          <dgm:resizeHandles val="exact"/>
        </dgm:presLayoutVars>
      </dgm:prSet>
      <dgm:spPr/>
    </dgm:pt>
    <dgm:pt modelId="{20000E86-EEFF-4BDF-B1BB-927CCCD0F501}" type="pres">
      <dgm:prSet presAssocID="{DB81D6CE-27F3-4F3F-94EC-846E9BA175DF}" presName="parentLin" presStyleCnt="0"/>
      <dgm:spPr/>
    </dgm:pt>
    <dgm:pt modelId="{C15EC0A5-6E74-47F9-B691-A8D5AA2C6011}" type="pres">
      <dgm:prSet presAssocID="{DB81D6CE-27F3-4F3F-94EC-846E9BA175DF}" presName="parentLeftMargin" presStyleLbl="node1" presStyleIdx="0" presStyleCnt="2"/>
      <dgm:spPr/>
    </dgm:pt>
    <dgm:pt modelId="{903760E1-F0F7-490D-AF8A-575B153D41C7}" type="pres">
      <dgm:prSet presAssocID="{DB81D6CE-27F3-4F3F-94EC-846E9BA175DF}" presName="parentText" presStyleLbl="node1" presStyleIdx="0" presStyleCnt="2">
        <dgm:presLayoutVars>
          <dgm:chMax val="0"/>
          <dgm:bulletEnabled val="1"/>
        </dgm:presLayoutVars>
      </dgm:prSet>
      <dgm:spPr/>
    </dgm:pt>
    <dgm:pt modelId="{6E2354EF-5C95-4C0D-8DE4-F5FE4C17633D}" type="pres">
      <dgm:prSet presAssocID="{DB81D6CE-27F3-4F3F-94EC-846E9BA175DF}" presName="negativeSpace" presStyleCnt="0"/>
      <dgm:spPr/>
    </dgm:pt>
    <dgm:pt modelId="{11DE5D16-BE92-49E1-B28E-63A87B1F0380}" type="pres">
      <dgm:prSet presAssocID="{DB81D6CE-27F3-4F3F-94EC-846E9BA175DF}" presName="childText" presStyleLbl="conFgAcc1" presStyleIdx="0" presStyleCnt="2">
        <dgm:presLayoutVars>
          <dgm:bulletEnabled val="1"/>
        </dgm:presLayoutVars>
      </dgm:prSet>
      <dgm:spPr/>
    </dgm:pt>
    <dgm:pt modelId="{1150F902-A4F8-4958-A0FD-5364BDC754D1}" type="pres">
      <dgm:prSet presAssocID="{5CD67502-DA79-41F6-A532-0C138FD874B9}" presName="spaceBetweenRectangles" presStyleCnt="0"/>
      <dgm:spPr/>
    </dgm:pt>
    <dgm:pt modelId="{994BBDC4-95BA-43E9-92A3-C736C04C2CCA}" type="pres">
      <dgm:prSet presAssocID="{97183663-9128-4577-959A-433A79760A2E}" presName="parentLin" presStyleCnt="0"/>
      <dgm:spPr/>
    </dgm:pt>
    <dgm:pt modelId="{B624FD91-B70C-4748-B92E-01492AE557AA}" type="pres">
      <dgm:prSet presAssocID="{97183663-9128-4577-959A-433A79760A2E}" presName="parentLeftMargin" presStyleLbl="node1" presStyleIdx="0" presStyleCnt="2"/>
      <dgm:spPr/>
    </dgm:pt>
    <dgm:pt modelId="{D3762AD0-0611-461B-A355-83A84EA9AA60}" type="pres">
      <dgm:prSet presAssocID="{97183663-9128-4577-959A-433A79760A2E}" presName="parentText" presStyleLbl="node1" presStyleIdx="1" presStyleCnt="2">
        <dgm:presLayoutVars>
          <dgm:chMax val="0"/>
          <dgm:bulletEnabled val="1"/>
        </dgm:presLayoutVars>
      </dgm:prSet>
      <dgm:spPr/>
    </dgm:pt>
    <dgm:pt modelId="{3A0561BB-F107-4B52-A587-322CEC852909}" type="pres">
      <dgm:prSet presAssocID="{97183663-9128-4577-959A-433A79760A2E}" presName="negativeSpace" presStyleCnt="0"/>
      <dgm:spPr/>
    </dgm:pt>
    <dgm:pt modelId="{E569FFE8-DE23-43E6-81FC-1B7DA7AFB2E0}" type="pres">
      <dgm:prSet presAssocID="{97183663-9128-4577-959A-433A79760A2E}" presName="childText" presStyleLbl="conFgAcc1" presStyleIdx="1" presStyleCnt="2">
        <dgm:presLayoutVars>
          <dgm:bulletEnabled val="1"/>
        </dgm:presLayoutVars>
      </dgm:prSet>
      <dgm:spPr/>
    </dgm:pt>
  </dgm:ptLst>
  <dgm:cxnLst>
    <dgm:cxn modelId="{772E730A-5C31-4D05-BBC7-777700AE19CA}" type="presOf" srcId="{97183663-9128-4577-959A-433A79760A2E}" destId="{D3762AD0-0611-461B-A355-83A84EA9AA60}" srcOrd="1" destOrd="0" presId="urn:microsoft.com/office/officeart/2005/8/layout/list1"/>
    <dgm:cxn modelId="{DC6CB40C-0CEC-4D15-B144-AA1F93BF79E2}" type="presOf" srcId="{DB81D6CE-27F3-4F3F-94EC-846E9BA175DF}" destId="{903760E1-F0F7-490D-AF8A-575B153D41C7}" srcOrd="1" destOrd="0" presId="urn:microsoft.com/office/officeart/2005/8/layout/list1"/>
    <dgm:cxn modelId="{F2E62728-DA2B-4B78-810A-986E0E4587BB}" type="presOf" srcId="{3363161E-CE9A-4C91-8EF8-6EBE9294A2DD}" destId="{11DE5D16-BE92-49E1-B28E-63A87B1F0380}" srcOrd="0" destOrd="0" presId="urn:microsoft.com/office/officeart/2005/8/layout/list1"/>
    <dgm:cxn modelId="{1A4D3B28-38B9-4349-9F7B-1A30C2A610FC}" type="presOf" srcId="{DB81D6CE-27F3-4F3F-94EC-846E9BA175DF}" destId="{C15EC0A5-6E74-47F9-B691-A8D5AA2C6011}" srcOrd="0" destOrd="0" presId="urn:microsoft.com/office/officeart/2005/8/layout/list1"/>
    <dgm:cxn modelId="{F0883B64-7A18-4A2A-A4BC-22A01492AA77}" type="presOf" srcId="{BA595BA7-85B2-4D1B-9FF1-C91F0F3A08F8}" destId="{3D0A0CFC-E199-4004-BE13-04AD63644620}" srcOrd="0" destOrd="0" presId="urn:microsoft.com/office/officeart/2005/8/layout/list1"/>
    <dgm:cxn modelId="{6DE7DB77-BE15-4C8F-AE65-F18DE6C50F70}" srcId="{97183663-9128-4577-959A-433A79760A2E}" destId="{3ACF2D2D-1565-4035-B098-4F8AAF1480C7}" srcOrd="0" destOrd="0" parTransId="{B8ECC437-F22B-47B1-B6A6-96C8EEE983B3}" sibTransId="{83585B33-22D2-4A77-8625-54B37DBCA79C}"/>
    <dgm:cxn modelId="{42ADC79C-3A6D-49DD-BA6E-E1CEB6E65783}" srcId="{DB81D6CE-27F3-4F3F-94EC-846E9BA175DF}" destId="{3363161E-CE9A-4C91-8EF8-6EBE9294A2DD}" srcOrd="0" destOrd="0" parTransId="{14847748-3265-4AA8-8A90-DE01CE8E1414}" sibTransId="{1B85A4D9-B552-47B1-B928-9A3DF93C708A}"/>
    <dgm:cxn modelId="{67D24EBB-E461-4E08-B071-451F1C3A1948}" srcId="{BA595BA7-85B2-4D1B-9FF1-C91F0F3A08F8}" destId="{DB81D6CE-27F3-4F3F-94EC-846E9BA175DF}" srcOrd="0" destOrd="0" parTransId="{470708B6-D8F1-4B9A-9D83-0634A845C37B}" sibTransId="{5CD67502-DA79-41F6-A532-0C138FD874B9}"/>
    <dgm:cxn modelId="{2D3071D4-45E3-4C42-BFC0-1B86CD68ACD9}" type="presOf" srcId="{3ACF2D2D-1565-4035-B098-4F8AAF1480C7}" destId="{E569FFE8-DE23-43E6-81FC-1B7DA7AFB2E0}" srcOrd="0" destOrd="0" presId="urn:microsoft.com/office/officeart/2005/8/layout/list1"/>
    <dgm:cxn modelId="{904432E3-0F64-4F66-9B2F-D49412C12114}" type="presOf" srcId="{97183663-9128-4577-959A-433A79760A2E}" destId="{B624FD91-B70C-4748-B92E-01492AE557AA}" srcOrd="0" destOrd="0" presId="urn:microsoft.com/office/officeart/2005/8/layout/list1"/>
    <dgm:cxn modelId="{DD8B21EA-BD65-46BE-ABF0-3831882E6005}" srcId="{BA595BA7-85B2-4D1B-9FF1-C91F0F3A08F8}" destId="{97183663-9128-4577-959A-433A79760A2E}" srcOrd="1" destOrd="0" parTransId="{C0359812-F080-4220-B2DC-20A774D12AA4}" sibTransId="{E9D948F1-E7E9-49AB-BCEC-221B1912F021}"/>
    <dgm:cxn modelId="{73B12333-8AD8-451F-824F-19759581FF8C}" type="presParOf" srcId="{3D0A0CFC-E199-4004-BE13-04AD63644620}" destId="{20000E86-EEFF-4BDF-B1BB-927CCCD0F501}" srcOrd="0" destOrd="0" presId="urn:microsoft.com/office/officeart/2005/8/layout/list1"/>
    <dgm:cxn modelId="{3AFC55BA-415D-4925-86BD-E3854514F986}" type="presParOf" srcId="{20000E86-EEFF-4BDF-B1BB-927CCCD0F501}" destId="{C15EC0A5-6E74-47F9-B691-A8D5AA2C6011}" srcOrd="0" destOrd="0" presId="urn:microsoft.com/office/officeart/2005/8/layout/list1"/>
    <dgm:cxn modelId="{7D0DBD42-2B87-4A61-9A39-A5B0837C9AEC}" type="presParOf" srcId="{20000E86-EEFF-4BDF-B1BB-927CCCD0F501}" destId="{903760E1-F0F7-490D-AF8A-575B153D41C7}" srcOrd="1" destOrd="0" presId="urn:microsoft.com/office/officeart/2005/8/layout/list1"/>
    <dgm:cxn modelId="{40C94410-C08B-48B9-95B6-E26A8CF837D5}" type="presParOf" srcId="{3D0A0CFC-E199-4004-BE13-04AD63644620}" destId="{6E2354EF-5C95-4C0D-8DE4-F5FE4C17633D}" srcOrd="1" destOrd="0" presId="urn:microsoft.com/office/officeart/2005/8/layout/list1"/>
    <dgm:cxn modelId="{0CEE39D0-D9F7-4720-B917-15E264C7B8C1}" type="presParOf" srcId="{3D0A0CFC-E199-4004-BE13-04AD63644620}" destId="{11DE5D16-BE92-49E1-B28E-63A87B1F0380}" srcOrd="2" destOrd="0" presId="urn:microsoft.com/office/officeart/2005/8/layout/list1"/>
    <dgm:cxn modelId="{34EB50F5-E829-4477-8626-BD759F822A18}" type="presParOf" srcId="{3D0A0CFC-E199-4004-BE13-04AD63644620}" destId="{1150F902-A4F8-4958-A0FD-5364BDC754D1}" srcOrd="3" destOrd="0" presId="urn:microsoft.com/office/officeart/2005/8/layout/list1"/>
    <dgm:cxn modelId="{B3B5C4F2-72B7-481E-AFC1-0F97B48B2524}" type="presParOf" srcId="{3D0A0CFC-E199-4004-BE13-04AD63644620}" destId="{994BBDC4-95BA-43E9-92A3-C736C04C2CCA}" srcOrd="4" destOrd="0" presId="urn:microsoft.com/office/officeart/2005/8/layout/list1"/>
    <dgm:cxn modelId="{45D85477-FE57-4C5A-9B66-A8424036DEC6}" type="presParOf" srcId="{994BBDC4-95BA-43E9-92A3-C736C04C2CCA}" destId="{B624FD91-B70C-4748-B92E-01492AE557AA}" srcOrd="0" destOrd="0" presId="urn:microsoft.com/office/officeart/2005/8/layout/list1"/>
    <dgm:cxn modelId="{DDB6D19A-63EA-4142-8306-7E4EE71F68E8}" type="presParOf" srcId="{994BBDC4-95BA-43E9-92A3-C736C04C2CCA}" destId="{D3762AD0-0611-461B-A355-83A84EA9AA60}" srcOrd="1" destOrd="0" presId="urn:microsoft.com/office/officeart/2005/8/layout/list1"/>
    <dgm:cxn modelId="{3D7595BD-A8C9-45EE-AA58-5BC40BD8F807}" type="presParOf" srcId="{3D0A0CFC-E199-4004-BE13-04AD63644620}" destId="{3A0561BB-F107-4B52-A587-322CEC852909}" srcOrd="5" destOrd="0" presId="urn:microsoft.com/office/officeart/2005/8/layout/list1"/>
    <dgm:cxn modelId="{5BC90039-898E-4DB2-B98E-90C10BB0B732}" type="presParOf" srcId="{3D0A0CFC-E199-4004-BE13-04AD63644620}" destId="{E569FFE8-DE23-43E6-81FC-1B7DA7AFB2E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440FF0-F8D1-4BB4-AC95-FAE3AAA345CA}"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US"/>
        </a:p>
      </dgm:t>
    </dgm:pt>
    <dgm:pt modelId="{79AE5DF2-9242-47F7-9C4A-A8986CB60109}">
      <dgm:prSet phldrT="[Text]" custT="1">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w="152400" h="50800" prst="softRound"/>
        </a:sp3d>
      </dgm:spPr>
      <dgm:t>
        <a:bodyPr/>
        <a:lstStyle/>
        <a:p>
          <a:r>
            <a:rPr lang="en-US" sz="1600" b="1" dirty="0">
              <a:solidFill>
                <a:schemeClr val="bg1"/>
              </a:solidFill>
            </a:rPr>
            <a:t>Requester Submits request to UF PR Center/ Portal</a:t>
          </a:r>
        </a:p>
      </dgm:t>
    </dgm:pt>
    <dgm:pt modelId="{0AD18D23-2AD6-4DDD-B51A-C892E8B7D581}" type="parTrans" cxnId="{BC62EED0-0EB0-4614-A84D-B8580B4D4C8C}">
      <dgm:prSet/>
      <dgm:spPr/>
      <dgm:t>
        <a:bodyPr/>
        <a:lstStyle/>
        <a:p>
          <a:endParaRPr lang="en-US"/>
        </a:p>
      </dgm:t>
    </dgm:pt>
    <dgm:pt modelId="{CAB960DA-4C81-422D-80A9-CAA759201EAF}" type="sibTrans" cxnId="{BC62EED0-0EB0-4614-A84D-B8580B4D4C8C}">
      <dgm:prSet/>
      <dgm:spPr/>
      <dgm:t>
        <a:bodyPr/>
        <a:lstStyle/>
        <a:p>
          <a:endParaRPr lang="en-US"/>
        </a:p>
      </dgm:t>
    </dgm:pt>
    <dgm:pt modelId="{4D2E7CFB-4A1B-489E-A7BF-B1F98461BE37}">
      <dgm:prSet phldrT="[Text]" custT="1">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w="152400" h="50800" prst="softRound"/>
        </a:sp3d>
      </dgm:spPr>
      <dgm:t>
        <a:bodyPr/>
        <a:lstStyle/>
        <a:p>
          <a:pPr algn="ctr"/>
          <a:r>
            <a:rPr lang="en-US" sz="1400" b="1" dirty="0">
              <a:solidFill>
                <a:schemeClr val="bg1"/>
              </a:solidFill>
            </a:rPr>
            <a:t>UF PR Center forwards request language to either IT as email search parameters, or to custodial College/Department for collection of potentially responsive records</a:t>
          </a:r>
        </a:p>
      </dgm:t>
    </dgm:pt>
    <dgm:pt modelId="{888644B5-A7BA-4C85-BA1C-1413677C369A}" type="parTrans" cxnId="{811E30A8-8070-42D3-80F8-36A3F920E33A}">
      <dgm:prSet/>
      <dgm:spPr/>
      <dgm:t>
        <a:bodyPr/>
        <a:lstStyle/>
        <a:p>
          <a:endParaRPr lang="en-US"/>
        </a:p>
      </dgm:t>
    </dgm:pt>
    <dgm:pt modelId="{34595560-0DE5-4DB0-90A9-A713BBBBA730}" type="sibTrans" cxnId="{811E30A8-8070-42D3-80F8-36A3F920E33A}">
      <dgm:prSet/>
      <dgm:spPr/>
      <dgm:t>
        <a:bodyPr/>
        <a:lstStyle/>
        <a:p>
          <a:endParaRPr lang="en-US"/>
        </a:p>
      </dgm:t>
    </dgm:pt>
    <dgm:pt modelId="{2BE72FEB-8146-4A72-AEBA-FCB06E1878A9}">
      <dgm:prSet phldrT="[Text]" custT="1">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w="152400" h="50800" prst="softRound"/>
        </a:sp3d>
      </dgm:spPr>
      <dgm:t>
        <a:bodyPr/>
        <a:lstStyle/>
        <a:p>
          <a:r>
            <a:rPr lang="en-US" sz="1400" b="1" dirty="0">
              <a:solidFill>
                <a:schemeClr val="bg1"/>
              </a:solidFill>
            </a:rPr>
            <a:t>Non-exempt records are returned to UF PR Center and provided to the Requester</a:t>
          </a:r>
        </a:p>
      </dgm:t>
    </dgm:pt>
    <dgm:pt modelId="{C0702FA4-10DB-46F9-BBA8-3B293EFF3149}" type="parTrans" cxnId="{656C0447-7243-4D1E-9024-26CC70DCC22D}">
      <dgm:prSet/>
      <dgm:spPr/>
      <dgm:t>
        <a:bodyPr/>
        <a:lstStyle/>
        <a:p>
          <a:endParaRPr lang="en-US"/>
        </a:p>
      </dgm:t>
    </dgm:pt>
    <dgm:pt modelId="{A43FECA2-0475-49A3-8B78-90BECA0B5640}" type="sibTrans" cxnId="{656C0447-7243-4D1E-9024-26CC70DCC22D}">
      <dgm:prSet/>
      <dgm:spPr/>
      <dgm:t>
        <a:bodyPr/>
        <a:lstStyle/>
        <a:p>
          <a:endParaRPr lang="en-US"/>
        </a:p>
      </dgm:t>
    </dgm:pt>
    <dgm:pt modelId="{3D46AB7C-BF6E-48C4-B0E8-0459301EE05A}">
      <dgm:prSet custT="1">
        <dgm:style>
          <a:lnRef idx="1">
            <a:schemeClr val="accent4"/>
          </a:lnRef>
          <a:fillRef idx="2">
            <a:schemeClr val="accent4"/>
          </a:fillRef>
          <a:effectRef idx="1">
            <a:schemeClr val="accent4"/>
          </a:effectRef>
          <a:fontRef idx="minor">
            <a:schemeClr val="dk1"/>
          </a:fontRef>
        </dgm:style>
      </dgm:prSet>
      <dgm:spPr>
        <a:scene3d>
          <a:camera prst="orthographicFront"/>
          <a:lightRig rig="threePt" dir="t"/>
        </a:scene3d>
        <a:sp3d>
          <a:bevelT w="152400" h="50800" prst="softRound"/>
        </a:sp3d>
      </dgm:spPr>
      <dgm:t>
        <a:bodyPr/>
        <a:lstStyle/>
        <a:p>
          <a:pPr algn="ctr"/>
          <a:r>
            <a:rPr lang="en-US" sz="1600" b="1" dirty="0">
              <a:solidFill>
                <a:schemeClr val="bg1"/>
              </a:solidFill>
              <a:effectLst/>
            </a:rPr>
            <a:t>Volume estimates and records are forwarded to the GC’s Office for potential invoicing/ review/redaction</a:t>
          </a:r>
        </a:p>
      </dgm:t>
    </dgm:pt>
    <dgm:pt modelId="{AB94221F-AE84-4FB4-B47E-E77DD8776C2F}" type="parTrans" cxnId="{40682126-7565-42B9-B442-C6955ECFD659}">
      <dgm:prSet/>
      <dgm:spPr/>
      <dgm:t>
        <a:bodyPr/>
        <a:lstStyle/>
        <a:p>
          <a:endParaRPr lang="en-US"/>
        </a:p>
      </dgm:t>
    </dgm:pt>
    <dgm:pt modelId="{D43B47E2-7774-4510-B652-A9A24E31F52B}" type="sibTrans" cxnId="{40682126-7565-42B9-B442-C6955ECFD659}">
      <dgm:prSet/>
      <dgm:spPr/>
      <dgm:t>
        <a:bodyPr/>
        <a:lstStyle/>
        <a:p>
          <a:endParaRPr lang="en-US"/>
        </a:p>
      </dgm:t>
    </dgm:pt>
    <dgm:pt modelId="{2C7FC53E-9428-40E4-9F64-D8F17B2C0842}" type="pres">
      <dgm:prSet presAssocID="{8A440FF0-F8D1-4BB4-AC95-FAE3AAA345CA}" presName="CompostProcess" presStyleCnt="0">
        <dgm:presLayoutVars>
          <dgm:dir/>
          <dgm:resizeHandles val="exact"/>
        </dgm:presLayoutVars>
      </dgm:prSet>
      <dgm:spPr/>
    </dgm:pt>
    <dgm:pt modelId="{0F464423-D690-4960-A1BD-871849D769F6}" type="pres">
      <dgm:prSet presAssocID="{8A440FF0-F8D1-4BB4-AC95-FAE3AAA345CA}" presName="arrow" presStyleLbl="bgShp" presStyleIdx="0" presStyleCnt="1"/>
      <dgm:spPr/>
    </dgm:pt>
    <dgm:pt modelId="{748E2A36-AA69-4351-9EC4-11834AF16016}" type="pres">
      <dgm:prSet presAssocID="{8A440FF0-F8D1-4BB4-AC95-FAE3AAA345CA}" presName="linearProcess" presStyleCnt="0"/>
      <dgm:spPr/>
    </dgm:pt>
    <dgm:pt modelId="{FED5F124-707C-470D-AC15-9E588B9339BA}" type="pres">
      <dgm:prSet presAssocID="{79AE5DF2-9242-47F7-9C4A-A8986CB60109}" presName="textNode" presStyleLbl="node1" presStyleIdx="0" presStyleCnt="4">
        <dgm:presLayoutVars>
          <dgm:bulletEnabled val="1"/>
        </dgm:presLayoutVars>
      </dgm:prSet>
      <dgm:spPr/>
    </dgm:pt>
    <dgm:pt modelId="{D880978B-1084-4B59-82DB-D978D3169D00}" type="pres">
      <dgm:prSet presAssocID="{CAB960DA-4C81-422D-80A9-CAA759201EAF}" presName="sibTrans" presStyleCnt="0"/>
      <dgm:spPr/>
    </dgm:pt>
    <dgm:pt modelId="{8C10C2A7-FE61-4125-B410-16B4A791025D}" type="pres">
      <dgm:prSet presAssocID="{4D2E7CFB-4A1B-489E-A7BF-B1F98461BE37}" presName="textNode" presStyleLbl="node1" presStyleIdx="1" presStyleCnt="4">
        <dgm:presLayoutVars>
          <dgm:bulletEnabled val="1"/>
        </dgm:presLayoutVars>
      </dgm:prSet>
      <dgm:spPr/>
    </dgm:pt>
    <dgm:pt modelId="{CB2232C6-7329-4530-A967-6A94DD763D6D}" type="pres">
      <dgm:prSet presAssocID="{34595560-0DE5-4DB0-90A9-A713BBBBA730}" presName="sibTrans" presStyleCnt="0"/>
      <dgm:spPr/>
    </dgm:pt>
    <dgm:pt modelId="{52391252-4584-4F61-8D5B-09D41458419A}" type="pres">
      <dgm:prSet presAssocID="{3D46AB7C-BF6E-48C4-B0E8-0459301EE05A}" presName="textNode" presStyleLbl="node1" presStyleIdx="2" presStyleCnt="4">
        <dgm:presLayoutVars>
          <dgm:bulletEnabled val="1"/>
        </dgm:presLayoutVars>
      </dgm:prSet>
      <dgm:spPr/>
    </dgm:pt>
    <dgm:pt modelId="{C66B9098-64AC-4A53-A26F-03F13E5F45D5}" type="pres">
      <dgm:prSet presAssocID="{D43B47E2-7774-4510-B652-A9A24E31F52B}" presName="sibTrans" presStyleCnt="0"/>
      <dgm:spPr/>
    </dgm:pt>
    <dgm:pt modelId="{675EACAA-926F-410B-BA54-E8A80755D221}" type="pres">
      <dgm:prSet presAssocID="{2BE72FEB-8146-4A72-AEBA-FCB06E1878A9}" presName="textNode" presStyleLbl="node1" presStyleIdx="3" presStyleCnt="4">
        <dgm:presLayoutVars>
          <dgm:bulletEnabled val="1"/>
        </dgm:presLayoutVars>
      </dgm:prSet>
      <dgm:spPr/>
    </dgm:pt>
  </dgm:ptLst>
  <dgm:cxnLst>
    <dgm:cxn modelId="{40682126-7565-42B9-B442-C6955ECFD659}" srcId="{8A440FF0-F8D1-4BB4-AC95-FAE3AAA345CA}" destId="{3D46AB7C-BF6E-48C4-B0E8-0459301EE05A}" srcOrd="2" destOrd="0" parTransId="{AB94221F-AE84-4FB4-B47E-E77DD8776C2F}" sibTransId="{D43B47E2-7774-4510-B652-A9A24E31F52B}"/>
    <dgm:cxn modelId="{656C0447-7243-4D1E-9024-26CC70DCC22D}" srcId="{8A440FF0-F8D1-4BB4-AC95-FAE3AAA345CA}" destId="{2BE72FEB-8146-4A72-AEBA-FCB06E1878A9}" srcOrd="3" destOrd="0" parTransId="{C0702FA4-10DB-46F9-BBA8-3B293EFF3149}" sibTransId="{A43FECA2-0475-49A3-8B78-90BECA0B5640}"/>
    <dgm:cxn modelId="{BB00FB88-97FB-483E-BCE0-303719FBC5E4}" type="presOf" srcId="{2BE72FEB-8146-4A72-AEBA-FCB06E1878A9}" destId="{675EACAA-926F-410B-BA54-E8A80755D221}" srcOrd="0" destOrd="0" presId="urn:microsoft.com/office/officeart/2005/8/layout/hProcess9"/>
    <dgm:cxn modelId="{811E30A8-8070-42D3-80F8-36A3F920E33A}" srcId="{8A440FF0-F8D1-4BB4-AC95-FAE3AAA345CA}" destId="{4D2E7CFB-4A1B-489E-A7BF-B1F98461BE37}" srcOrd="1" destOrd="0" parTransId="{888644B5-A7BA-4C85-BA1C-1413677C369A}" sibTransId="{34595560-0DE5-4DB0-90A9-A713BBBBA730}"/>
    <dgm:cxn modelId="{2C6E44AE-D95D-4922-9C90-F615F958F66B}" type="presOf" srcId="{79AE5DF2-9242-47F7-9C4A-A8986CB60109}" destId="{FED5F124-707C-470D-AC15-9E588B9339BA}" srcOrd="0" destOrd="0" presId="urn:microsoft.com/office/officeart/2005/8/layout/hProcess9"/>
    <dgm:cxn modelId="{1F4F20BB-5E61-4A75-A683-915C913587B3}" type="presOf" srcId="{4D2E7CFB-4A1B-489E-A7BF-B1F98461BE37}" destId="{8C10C2A7-FE61-4125-B410-16B4A791025D}" srcOrd="0" destOrd="0" presId="urn:microsoft.com/office/officeart/2005/8/layout/hProcess9"/>
    <dgm:cxn modelId="{BC62EED0-0EB0-4614-A84D-B8580B4D4C8C}" srcId="{8A440FF0-F8D1-4BB4-AC95-FAE3AAA345CA}" destId="{79AE5DF2-9242-47F7-9C4A-A8986CB60109}" srcOrd="0" destOrd="0" parTransId="{0AD18D23-2AD6-4DDD-B51A-C892E8B7D581}" sibTransId="{CAB960DA-4C81-422D-80A9-CAA759201EAF}"/>
    <dgm:cxn modelId="{46ABCCE1-DB61-49D9-A05A-C8DAAB543F96}" type="presOf" srcId="{8A440FF0-F8D1-4BB4-AC95-FAE3AAA345CA}" destId="{2C7FC53E-9428-40E4-9F64-D8F17B2C0842}" srcOrd="0" destOrd="0" presId="urn:microsoft.com/office/officeart/2005/8/layout/hProcess9"/>
    <dgm:cxn modelId="{C9ED78EC-BF9B-4CC4-8288-3586ED3B928A}" type="presOf" srcId="{3D46AB7C-BF6E-48C4-B0E8-0459301EE05A}" destId="{52391252-4584-4F61-8D5B-09D41458419A}" srcOrd="0" destOrd="0" presId="urn:microsoft.com/office/officeart/2005/8/layout/hProcess9"/>
    <dgm:cxn modelId="{E10378F6-9C4A-4FDC-8D20-95D5C7D08627}" type="presParOf" srcId="{2C7FC53E-9428-40E4-9F64-D8F17B2C0842}" destId="{0F464423-D690-4960-A1BD-871849D769F6}" srcOrd="0" destOrd="0" presId="urn:microsoft.com/office/officeart/2005/8/layout/hProcess9"/>
    <dgm:cxn modelId="{3AEB7993-DFF7-41BA-89AA-03F8E5FBC620}" type="presParOf" srcId="{2C7FC53E-9428-40E4-9F64-D8F17B2C0842}" destId="{748E2A36-AA69-4351-9EC4-11834AF16016}" srcOrd="1" destOrd="0" presId="urn:microsoft.com/office/officeart/2005/8/layout/hProcess9"/>
    <dgm:cxn modelId="{1F82EE34-DF24-4E56-907E-0F2906FE27C9}" type="presParOf" srcId="{748E2A36-AA69-4351-9EC4-11834AF16016}" destId="{FED5F124-707C-470D-AC15-9E588B9339BA}" srcOrd="0" destOrd="0" presId="urn:microsoft.com/office/officeart/2005/8/layout/hProcess9"/>
    <dgm:cxn modelId="{E9B88B6C-66C2-468C-8BE4-26C45E8D418B}" type="presParOf" srcId="{748E2A36-AA69-4351-9EC4-11834AF16016}" destId="{D880978B-1084-4B59-82DB-D978D3169D00}" srcOrd="1" destOrd="0" presId="urn:microsoft.com/office/officeart/2005/8/layout/hProcess9"/>
    <dgm:cxn modelId="{90901180-7F50-412F-A00A-E9EC3CE5AF59}" type="presParOf" srcId="{748E2A36-AA69-4351-9EC4-11834AF16016}" destId="{8C10C2A7-FE61-4125-B410-16B4A791025D}" srcOrd="2" destOrd="0" presId="urn:microsoft.com/office/officeart/2005/8/layout/hProcess9"/>
    <dgm:cxn modelId="{52E56228-62DD-43F4-B0B8-0D3FDB2FE787}" type="presParOf" srcId="{748E2A36-AA69-4351-9EC4-11834AF16016}" destId="{CB2232C6-7329-4530-A967-6A94DD763D6D}" srcOrd="3" destOrd="0" presId="urn:microsoft.com/office/officeart/2005/8/layout/hProcess9"/>
    <dgm:cxn modelId="{605CD20C-009F-450C-AFB8-14F27E3DC6B3}" type="presParOf" srcId="{748E2A36-AA69-4351-9EC4-11834AF16016}" destId="{52391252-4584-4F61-8D5B-09D41458419A}" srcOrd="4" destOrd="0" presId="urn:microsoft.com/office/officeart/2005/8/layout/hProcess9"/>
    <dgm:cxn modelId="{F7A66865-09BD-4E94-9992-794B0AB98A37}" type="presParOf" srcId="{748E2A36-AA69-4351-9EC4-11834AF16016}" destId="{C66B9098-64AC-4A53-A26F-03F13E5F45D5}" srcOrd="5" destOrd="0" presId="urn:microsoft.com/office/officeart/2005/8/layout/hProcess9"/>
    <dgm:cxn modelId="{6EE5F517-E13B-4897-9F7F-FB9BA7065F3D}" type="presParOf" srcId="{748E2A36-AA69-4351-9EC4-11834AF16016}" destId="{675EACAA-926F-410B-BA54-E8A80755D221}" srcOrd="6" destOrd="0" presId="urn:microsoft.com/office/officeart/2005/8/layout/hProcess9"/>
  </dgm:cxnLst>
  <dgm:bg>
    <a:solidFill>
      <a:schemeClr val="tx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7D031-67BE-474F-A08E-143E97351371}"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76C7B474-D841-4940-B84B-064224046E48}">
      <dgm:prSet custT="1"/>
      <dgm:spPr/>
      <dgm:t>
        <a:bodyPr/>
        <a:lstStyle/>
        <a:p>
          <a:pPr algn="ctr" rtl="0"/>
          <a:r>
            <a:rPr lang="en-US" sz="2400" b="1" baseline="0" dirty="0">
              <a:latin typeface="Times New Roman" panose="02020603050405020304" pitchFamily="18" charset="0"/>
              <a:cs typeface="Times New Roman" panose="02020603050405020304" pitchFamily="18" charset="0"/>
            </a:rPr>
            <a:t>Section 119.011(2), F.S., defines the term “agency” to include:</a:t>
          </a:r>
          <a:endParaRPr lang="en-US" sz="2400" dirty="0">
            <a:latin typeface="Times New Roman" panose="02020603050405020304" pitchFamily="18" charset="0"/>
            <a:cs typeface="Times New Roman" panose="02020603050405020304" pitchFamily="18" charset="0"/>
          </a:endParaRPr>
        </a:p>
      </dgm:t>
    </dgm:pt>
    <dgm:pt modelId="{F8A5EF48-CDBE-4283-92C5-CE9B4DBF4541}" type="parTrans" cxnId="{781C0286-DB50-479A-9BE3-4C20679A69A3}">
      <dgm:prSet/>
      <dgm:spPr/>
      <dgm:t>
        <a:bodyPr/>
        <a:lstStyle/>
        <a:p>
          <a:endParaRPr lang="en-US"/>
        </a:p>
      </dgm:t>
    </dgm:pt>
    <dgm:pt modelId="{53A44AA1-12DA-4D07-A8E6-599C8CCB0B02}" type="sibTrans" cxnId="{781C0286-DB50-479A-9BE3-4C20679A69A3}">
      <dgm:prSet/>
      <dgm:spPr/>
      <dgm:t>
        <a:bodyPr/>
        <a:lstStyle/>
        <a:p>
          <a:endParaRPr lang="en-US"/>
        </a:p>
      </dgm:t>
    </dgm:pt>
    <dgm:pt modelId="{0BFF6473-B6E5-4A23-8D59-EFF9C8D89B9C}">
      <dgm:prSet custT="1"/>
      <dgm:spPr/>
      <dgm:t>
        <a:bodyPr/>
        <a:lstStyle/>
        <a:p>
          <a:pPr algn="just" rtl="0"/>
          <a:r>
            <a:rPr lang="en-US" sz="2000" b="1" i="1" baseline="0" dirty="0">
              <a:latin typeface="Times New Roman" panose="02020603050405020304" pitchFamily="18" charset="0"/>
              <a:cs typeface="Times New Roman" panose="02020603050405020304" pitchFamily="18" charset="0"/>
            </a:rPr>
            <a:t>“[A]</a:t>
          </a:r>
          <a:r>
            <a:rPr lang="en-US" sz="2000" b="1" i="1" baseline="0" dirty="0" err="1">
              <a:latin typeface="Times New Roman" panose="02020603050405020304" pitchFamily="18" charset="0"/>
              <a:cs typeface="Times New Roman" panose="02020603050405020304" pitchFamily="18" charset="0"/>
            </a:rPr>
            <a:t>ny</a:t>
          </a:r>
          <a:r>
            <a:rPr lang="en-US" sz="2000" b="1" i="1" baseline="0" dirty="0">
              <a:latin typeface="Times New Roman" panose="02020603050405020304" pitchFamily="18" charset="0"/>
              <a:cs typeface="Times New Roman" panose="02020603050405020304" pitchFamily="18" charset="0"/>
            </a:rPr>
            <a:t> state, county, district, authority, or municipal officer, department, division, board, bureau, commission, or other separate unit of government created or established by law including, for the purposes of this chapter, the Commission on Ethics, the Public Service Commission, and the Office of Public Counsel, and any other public or private agency, person, partnership, corporation, or business entity acting on behalf of any public agency”</a:t>
          </a:r>
          <a:endParaRPr lang="en-US" sz="2000" i="1" dirty="0">
            <a:latin typeface="Times New Roman" panose="02020603050405020304" pitchFamily="18" charset="0"/>
            <a:cs typeface="Times New Roman" panose="02020603050405020304" pitchFamily="18" charset="0"/>
          </a:endParaRPr>
        </a:p>
      </dgm:t>
    </dgm:pt>
    <dgm:pt modelId="{B5897FE7-7DF6-44B6-B0E7-0C950BFC410B}" type="parTrans" cxnId="{5B821433-56FD-4981-B2DA-D961DA7294D3}">
      <dgm:prSet/>
      <dgm:spPr/>
      <dgm:t>
        <a:bodyPr/>
        <a:lstStyle/>
        <a:p>
          <a:endParaRPr lang="en-US"/>
        </a:p>
      </dgm:t>
    </dgm:pt>
    <dgm:pt modelId="{C9865B91-B927-4A9B-B7FF-904619F460B6}" type="sibTrans" cxnId="{5B821433-56FD-4981-B2DA-D961DA7294D3}">
      <dgm:prSet/>
      <dgm:spPr/>
      <dgm:t>
        <a:bodyPr/>
        <a:lstStyle/>
        <a:p>
          <a:endParaRPr lang="en-US"/>
        </a:p>
      </dgm:t>
    </dgm:pt>
    <dgm:pt modelId="{A9512245-DF88-4160-B0DB-639596ECDC85}" type="pres">
      <dgm:prSet presAssocID="{5C87D031-67BE-474F-A08E-143E97351371}" presName="linear" presStyleCnt="0">
        <dgm:presLayoutVars>
          <dgm:animLvl val="lvl"/>
          <dgm:resizeHandles val="exact"/>
        </dgm:presLayoutVars>
      </dgm:prSet>
      <dgm:spPr/>
    </dgm:pt>
    <dgm:pt modelId="{A62EA45F-50B1-477F-9C63-45569EFA582D}" type="pres">
      <dgm:prSet presAssocID="{76C7B474-D841-4940-B84B-064224046E48}" presName="parentText" presStyleLbl="node1" presStyleIdx="0" presStyleCnt="2" custScaleY="20353">
        <dgm:presLayoutVars>
          <dgm:chMax val="0"/>
          <dgm:bulletEnabled val="1"/>
        </dgm:presLayoutVars>
      </dgm:prSet>
      <dgm:spPr/>
    </dgm:pt>
    <dgm:pt modelId="{A7363D13-4C8F-44E2-95CB-4BE14966F687}" type="pres">
      <dgm:prSet presAssocID="{53A44AA1-12DA-4D07-A8E6-599C8CCB0B02}" presName="spacer" presStyleCnt="0"/>
      <dgm:spPr/>
    </dgm:pt>
    <dgm:pt modelId="{81BF44DB-8B15-42DA-8D3E-C4604BE50916}" type="pres">
      <dgm:prSet presAssocID="{0BFF6473-B6E5-4A23-8D59-EFF9C8D89B9C}" presName="parentText" presStyleLbl="node1" presStyleIdx="1" presStyleCnt="2" custLinFactY="741" custLinFactNeighborX="1762" custLinFactNeighborY="100000">
        <dgm:presLayoutVars>
          <dgm:chMax val="0"/>
          <dgm:bulletEnabled val="1"/>
        </dgm:presLayoutVars>
      </dgm:prSet>
      <dgm:spPr/>
    </dgm:pt>
  </dgm:ptLst>
  <dgm:cxnLst>
    <dgm:cxn modelId="{5B821433-56FD-4981-B2DA-D961DA7294D3}" srcId="{5C87D031-67BE-474F-A08E-143E97351371}" destId="{0BFF6473-B6E5-4A23-8D59-EFF9C8D89B9C}" srcOrd="1" destOrd="0" parTransId="{B5897FE7-7DF6-44B6-B0E7-0C950BFC410B}" sibTransId="{C9865B91-B927-4A9B-B7FF-904619F460B6}"/>
    <dgm:cxn modelId="{781C0286-DB50-479A-9BE3-4C20679A69A3}" srcId="{5C87D031-67BE-474F-A08E-143E97351371}" destId="{76C7B474-D841-4940-B84B-064224046E48}" srcOrd="0" destOrd="0" parTransId="{F8A5EF48-CDBE-4283-92C5-CE9B4DBF4541}" sibTransId="{53A44AA1-12DA-4D07-A8E6-599C8CCB0B02}"/>
    <dgm:cxn modelId="{1B4F9186-642A-40AA-B8B7-658F6032B936}" type="presOf" srcId="{76C7B474-D841-4940-B84B-064224046E48}" destId="{A62EA45F-50B1-477F-9C63-45569EFA582D}" srcOrd="0" destOrd="0" presId="urn:microsoft.com/office/officeart/2005/8/layout/vList2"/>
    <dgm:cxn modelId="{C316B1A1-BB7A-4CCF-BCDC-FD9B2EC598FC}" type="presOf" srcId="{5C87D031-67BE-474F-A08E-143E97351371}" destId="{A9512245-DF88-4160-B0DB-639596ECDC85}" srcOrd="0" destOrd="0" presId="urn:microsoft.com/office/officeart/2005/8/layout/vList2"/>
    <dgm:cxn modelId="{845244CC-66C3-47A7-A03C-00F1BB0B54BE}" type="presOf" srcId="{0BFF6473-B6E5-4A23-8D59-EFF9C8D89B9C}" destId="{81BF44DB-8B15-42DA-8D3E-C4604BE50916}" srcOrd="0" destOrd="0" presId="urn:microsoft.com/office/officeart/2005/8/layout/vList2"/>
    <dgm:cxn modelId="{6199E606-AF2C-4A52-9616-B3F505B1CD36}" type="presParOf" srcId="{A9512245-DF88-4160-B0DB-639596ECDC85}" destId="{A62EA45F-50B1-477F-9C63-45569EFA582D}" srcOrd="0" destOrd="0" presId="urn:microsoft.com/office/officeart/2005/8/layout/vList2"/>
    <dgm:cxn modelId="{992CCB8E-3E1D-46EC-9769-10784BEA72F7}" type="presParOf" srcId="{A9512245-DF88-4160-B0DB-639596ECDC85}" destId="{A7363D13-4C8F-44E2-95CB-4BE14966F687}" srcOrd="1" destOrd="0" presId="urn:microsoft.com/office/officeart/2005/8/layout/vList2"/>
    <dgm:cxn modelId="{E18467F3-BFB7-41A3-A469-ADB32830DC48}" type="presParOf" srcId="{A9512245-DF88-4160-B0DB-639596ECDC85}" destId="{81BF44DB-8B15-42DA-8D3E-C4604BE5091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3E0994-512E-4328-9B4A-78C7AE63B1C4}" type="doc">
      <dgm:prSet loTypeId="urn:diagrams.loki3.com/BracketList" loCatId="list" qsTypeId="urn:microsoft.com/office/officeart/2005/8/quickstyle/simple1" qsCatId="simple" csTypeId="urn:microsoft.com/office/officeart/2005/8/colors/accent0_1" csCatId="mainScheme" phldr="1"/>
      <dgm:spPr/>
      <dgm:t>
        <a:bodyPr/>
        <a:lstStyle/>
        <a:p>
          <a:endParaRPr lang="en-US"/>
        </a:p>
      </dgm:t>
    </dgm:pt>
    <dgm:pt modelId="{E11D9BF4-2F53-4C5E-9579-3C05018C25C3}">
      <dgm:prSet phldrT="[Text]"/>
      <dgm:spPr/>
      <dgm:t>
        <a:bodyPr/>
        <a:lstStyle/>
        <a:p>
          <a:r>
            <a:rPr lang="en-US" dirty="0">
              <a:latin typeface="Times New Roman" panose="02020603050405020304" pitchFamily="18" charset="0"/>
              <a:cs typeface="Times New Roman" panose="02020603050405020304" pitchFamily="18" charset="0"/>
            </a:rPr>
            <a:t>Publicly created advisory board would be an agency subject to the law unless a statutory exemption exists.</a:t>
          </a:r>
        </a:p>
      </dgm:t>
    </dgm:pt>
    <dgm:pt modelId="{0C77F2C1-740C-46FA-85C6-DB7FA6F6797A}" type="parTrans" cxnId="{4292E6B3-8FA3-4793-96B6-768ED95C59EE}">
      <dgm:prSet/>
      <dgm:spPr/>
      <dgm:t>
        <a:bodyPr/>
        <a:lstStyle/>
        <a:p>
          <a:endParaRPr lang="en-US"/>
        </a:p>
      </dgm:t>
    </dgm:pt>
    <dgm:pt modelId="{0F8CF319-5C8B-42C4-9D23-6F8EE8BD02E8}" type="sibTrans" cxnId="{4292E6B3-8FA3-4793-96B6-768ED95C59EE}">
      <dgm:prSet/>
      <dgm:spPr/>
      <dgm:t>
        <a:bodyPr/>
        <a:lstStyle/>
        <a:p>
          <a:endParaRPr lang="en-US"/>
        </a:p>
      </dgm:t>
    </dgm:pt>
    <dgm:pt modelId="{EB366F22-0224-4F58-8E03-B1E6494293DE}">
      <dgm:prSet phldrT="[Text]"/>
      <dgm:spPr/>
      <dgm:t>
        <a:bodyPr/>
        <a:lstStyle/>
        <a:p>
          <a:r>
            <a:rPr lang="en-US" b="1" dirty="0">
              <a:solidFill>
                <a:schemeClr val="bg1"/>
              </a:solidFill>
              <a:latin typeface="Times New Roman" panose="02020603050405020304" pitchFamily="18" charset="0"/>
              <a:cs typeface="Times New Roman" panose="02020603050405020304" pitchFamily="18" charset="0"/>
            </a:rPr>
            <a:t>Private Entities </a:t>
          </a:r>
        </a:p>
      </dgm:t>
    </dgm:pt>
    <dgm:pt modelId="{2459A5BE-AFC9-46E2-8264-B162E512C2CC}" type="parTrans" cxnId="{DA41BF11-D5DF-43ED-BB1E-99A6C613B6A8}">
      <dgm:prSet/>
      <dgm:spPr/>
      <dgm:t>
        <a:bodyPr/>
        <a:lstStyle/>
        <a:p>
          <a:endParaRPr lang="en-US"/>
        </a:p>
      </dgm:t>
    </dgm:pt>
    <dgm:pt modelId="{5A1F4FD2-828B-4C3F-A9E6-3E99CFC6194E}" type="sibTrans" cxnId="{DA41BF11-D5DF-43ED-BB1E-99A6C613B6A8}">
      <dgm:prSet/>
      <dgm:spPr/>
      <dgm:t>
        <a:bodyPr/>
        <a:lstStyle/>
        <a:p>
          <a:endParaRPr lang="en-US"/>
        </a:p>
      </dgm:t>
    </dgm:pt>
    <dgm:pt modelId="{AD7F0696-E032-40A3-9BB0-1838F7086EFA}">
      <dgm:prSet phldrT="[Text]"/>
      <dgm:spPr/>
      <dgm:t>
        <a:bodyPr/>
        <a:lstStyle/>
        <a:p>
          <a:pPr algn="l"/>
          <a:r>
            <a:rPr lang="en-US" b="0" dirty="0">
              <a:latin typeface="Times New Roman" panose="02020603050405020304" pitchFamily="18" charset="0"/>
              <a:cs typeface="Times New Roman" panose="02020603050405020304" pitchFamily="18" charset="0"/>
            </a:rPr>
            <a:t>The term “agency,” includes private entities “acting on behalf of any public agency.” 119.011(2), F.S. </a:t>
          </a:r>
        </a:p>
      </dgm:t>
    </dgm:pt>
    <dgm:pt modelId="{BD047C42-1B91-4CAD-B7FE-50C54B701C48}" type="parTrans" cxnId="{B80E72AE-F9BE-4ACB-B72A-148737CFDB11}">
      <dgm:prSet/>
      <dgm:spPr/>
      <dgm:t>
        <a:bodyPr/>
        <a:lstStyle/>
        <a:p>
          <a:endParaRPr lang="en-US"/>
        </a:p>
      </dgm:t>
    </dgm:pt>
    <dgm:pt modelId="{6298DCAB-3AE1-456C-B4E2-BCFC4927D738}" type="sibTrans" cxnId="{B80E72AE-F9BE-4ACB-B72A-148737CFDB11}">
      <dgm:prSet/>
      <dgm:spPr/>
      <dgm:t>
        <a:bodyPr/>
        <a:lstStyle/>
        <a:p>
          <a:endParaRPr lang="en-US"/>
        </a:p>
      </dgm:t>
    </dgm:pt>
    <dgm:pt modelId="{1E64AF04-1EF9-497E-80B7-8CAAE041D731}">
      <dgm:prSet phldrT="[Text]"/>
      <dgm:spPr/>
      <dgm:t>
        <a:bodyPr/>
        <a:lstStyle/>
        <a:p>
          <a:pPr algn="l"/>
          <a:r>
            <a:rPr lang="en-US" b="0" dirty="0">
              <a:latin typeface="Times New Roman" panose="02020603050405020304" pitchFamily="18" charset="0"/>
              <a:cs typeface="Times New Roman" panose="02020603050405020304" pitchFamily="18" charset="0"/>
            </a:rPr>
            <a:t>Neither public funding nor a government contract automatically makes the private organization subject to the law. </a:t>
          </a:r>
        </a:p>
      </dgm:t>
    </dgm:pt>
    <dgm:pt modelId="{63A1EAA7-0DEA-40DE-A4F8-1AF435D83390}" type="parTrans" cxnId="{51EE363F-C93A-4ED1-A336-B69909875385}">
      <dgm:prSet/>
      <dgm:spPr/>
      <dgm:t>
        <a:bodyPr/>
        <a:lstStyle/>
        <a:p>
          <a:endParaRPr lang="en-US"/>
        </a:p>
      </dgm:t>
    </dgm:pt>
    <dgm:pt modelId="{375F5D33-E538-43A1-A45D-EAC6CB485E2F}" type="sibTrans" cxnId="{51EE363F-C93A-4ED1-A336-B69909875385}">
      <dgm:prSet/>
      <dgm:spPr/>
      <dgm:t>
        <a:bodyPr/>
        <a:lstStyle/>
        <a:p>
          <a:endParaRPr lang="en-US"/>
        </a:p>
      </dgm:t>
    </dgm:pt>
    <dgm:pt modelId="{55E8A5AF-8368-405E-B950-F7AC58FF9A9B}">
      <dgm:prSet phldrT="[Text]"/>
      <dgm:spPr/>
      <dgm:t>
        <a:bodyPr/>
        <a:lstStyle/>
        <a:p>
          <a:pPr algn="l"/>
          <a:r>
            <a:rPr lang="en-US" b="0" dirty="0">
              <a:latin typeface="Times New Roman" panose="02020603050405020304" pitchFamily="18" charset="0"/>
              <a:cs typeface="Times New Roman" panose="02020603050405020304" pitchFamily="18" charset="0"/>
            </a:rPr>
            <a:t>The Florida Supreme Court applies two tests when evaluating whether a private entity is subject to the Public Records Law:</a:t>
          </a:r>
        </a:p>
      </dgm:t>
    </dgm:pt>
    <dgm:pt modelId="{B2503C10-B379-4CC6-A7B7-13CE0AFEA57F}" type="parTrans" cxnId="{4D999DF1-571D-43C8-894D-545E14A237A1}">
      <dgm:prSet/>
      <dgm:spPr/>
      <dgm:t>
        <a:bodyPr/>
        <a:lstStyle/>
        <a:p>
          <a:endParaRPr lang="en-US"/>
        </a:p>
      </dgm:t>
    </dgm:pt>
    <dgm:pt modelId="{50C8A224-9980-4760-8EBE-139572EA726D}" type="sibTrans" cxnId="{4D999DF1-571D-43C8-894D-545E14A237A1}">
      <dgm:prSet/>
      <dgm:spPr/>
      <dgm:t>
        <a:bodyPr/>
        <a:lstStyle/>
        <a:p>
          <a:endParaRPr lang="en-US"/>
        </a:p>
      </dgm:t>
    </dgm:pt>
    <dgm:pt modelId="{4EA4AD2B-AEA4-40E0-A159-45F868DA24A4}">
      <dgm:prSet phldrT="[Text]"/>
      <dgm:spPr/>
      <dgm:t>
        <a:bodyPr/>
        <a:lstStyle/>
        <a:p>
          <a:pPr algn="l">
            <a:buFont typeface="+mj-lt"/>
            <a:buAutoNum type="arabicPeriod"/>
          </a:pPr>
          <a:r>
            <a:rPr lang="en-US" b="0" i="1" dirty="0">
              <a:latin typeface="Times New Roman" panose="02020603050405020304" pitchFamily="18" charset="0"/>
              <a:cs typeface="Times New Roman" panose="02020603050405020304" pitchFamily="18" charset="0"/>
            </a:rPr>
            <a:t> “Delegation of Function” </a:t>
          </a:r>
          <a:r>
            <a:rPr lang="en-US" b="0" i="0" dirty="0">
              <a:latin typeface="Times New Roman" panose="02020603050405020304" pitchFamily="18" charset="0"/>
              <a:cs typeface="Times New Roman" panose="02020603050405020304" pitchFamily="18" charset="0"/>
            </a:rPr>
            <a:t>T</a:t>
          </a:r>
          <a:r>
            <a:rPr lang="en-US" b="0" dirty="0">
              <a:latin typeface="Times New Roman" panose="02020603050405020304" pitchFamily="18" charset="0"/>
              <a:cs typeface="Times New Roman" panose="02020603050405020304" pitchFamily="18" charset="0"/>
            </a:rPr>
            <a:t>est</a:t>
          </a:r>
        </a:p>
      </dgm:t>
    </dgm:pt>
    <dgm:pt modelId="{1792A03A-2232-4F15-A57F-27743ACFD920}" type="parTrans" cxnId="{85915D56-EFCF-4DD3-BB0A-6E41847E8AC1}">
      <dgm:prSet/>
      <dgm:spPr/>
      <dgm:t>
        <a:bodyPr/>
        <a:lstStyle/>
        <a:p>
          <a:endParaRPr lang="en-US"/>
        </a:p>
      </dgm:t>
    </dgm:pt>
    <dgm:pt modelId="{A00CCA14-3EFF-4311-BE51-A68E399DEBB8}" type="sibTrans" cxnId="{85915D56-EFCF-4DD3-BB0A-6E41847E8AC1}">
      <dgm:prSet/>
      <dgm:spPr/>
      <dgm:t>
        <a:bodyPr/>
        <a:lstStyle/>
        <a:p>
          <a:endParaRPr lang="en-US"/>
        </a:p>
      </dgm:t>
    </dgm:pt>
    <dgm:pt modelId="{B2A31A96-C2C3-4BA8-B63B-345EDAE0F8AB}">
      <dgm:prSet phldrT="[Text]"/>
      <dgm:spPr/>
      <dgm:t>
        <a:bodyPr/>
        <a:lstStyle/>
        <a:p>
          <a:pPr algn="l">
            <a:buFont typeface="+mj-lt"/>
            <a:buAutoNum type="arabicPeriod"/>
          </a:pPr>
          <a:r>
            <a:rPr lang="en-US" b="0" i="1" dirty="0">
              <a:latin typeface="Times New Roman" panose="02020603050405020304" pitchFamily="18" charset="0"/>
              <a:cs typeface="Times New Roman" panose="02020603050405020304" pitchFamily="18" charset="0"/>
            </a:rPr>
            <a:t>“Totality of Factors” </a:t>
          </a:r>
          <a:r>
            <a:rPr lang="en-US" b="0" dirty="0">
              <a:latin typeface="Times New Roman" panose="02020603050405020304" pitchFamily="18" charset="0"/>
              <a:cs typeface="Times New Roman" panose="02020603050405020304" pitchFamily="18" charset="0"/>
            </a:rPr>
            <a:t>Test</a:t>
          </a:r>
        </a:p>
      </dgm:t>
    </dgm:pt>
    <dgm:pt modelId="{9828A7CF-D40D-4BD4-975F-F72A35C67FC6}" type="parTrans" cxnId="{5141109E-8262-4BF8-BEB7-365B353CE570}">
      <dgm:prSet/>
      <dgm:spPr/>
      <dgm:t>
        <a:bodyPr/>
        <a:lstStyle/>
        <a:p>
          <a:endParaRPr lang="en-US"/>
        </a:p>
      </dgm:t>
    </dgm:pt>
    <dgm:pt modelId="{D297A5E4-084C-41C4-A17B-767715D58AFD}" type="sibTrans" cxnId="{5141109E-8262-4BF8-BEB7-365B353CE570}">
      <dgm:prSet/>
      <dgm:spPr/>
      <dgm:t>
        <a:bodyPr/>
        <a:lstStyle/>
        <a:p>
          <a:endParaRPr lang="en-US"/>
        </a:p>
      </dgm:t>
    </dgm:pt>
    <dgm:pt modelId="{5F6108F2-60CA-4784-B248-141C0853CDC9}">
      <dgm:prSet phldrT="[Text]" custT="1"/>
      <dgm:spPr/>
      <dgm:t>
        <a:bodyPr/>
        <a:lstStyle/>
        <a:p>
          <a:r>
            <a:rPr lang="en-US" sz="2400" b="1" dirty="0">
              <a:solidFill>
                <a:schemeClr val="bg1"/>
              </a:solidFill>
              <a:latin typeface="Times New Roman" panose="02020603050405020304" pitchFamily="18" charset="0"/>
              <a:cs typeface="Times New Roman" panose="02020603050405020304" pitchFamily="18" charset="0"/>
            </a:rPr>
            <a:t>Advisory Boards</a:t>
          </a:r>
        </a:p>
      </dgm:t>
    </dgm:pt>
    <dgm:pt modelId="{DDC7AEF7-060A-4A7D-A883-4F0D653BB224}" type="sibTrans" cxnId="{DD4E4745-9BDF-4E51-952C-E3018A68BA5E}">
      <dgm:prSet/>
      <dgm:spPr/>
      <dgm:t>
        <a:bodyPr/>
        <a:lstStyle/>
        <a:p>
          <a:endParaRPr lang="en-US"/>
        </a:p>
      </dgm:t>
    </dgm:pt>
    <dgm:pt modelId="{FF77AFE1-6BC1-48FF-AAD6-CBD6A6A4DC49}" type="parTrans" cxnId="{DD4E4745-9BDF-4E51-952C-E3018A68BA5E}">
      <dgm:prSet/>
      <dgm:spPr/>
      <dgm:t>
        <a:bodyPr/>
        <a:lstStyle/>
        <a:p>
          <a:endParaRPr lang="en-US"/>
        </a:p>
      </dgm:t>
    </dgm:pt>
    <dgm:pt modelId="{355DC9B6-67C6-42EA-AC05-B4BDB7D52284}" type="pres">
      <dgm:prSet presAssocID="{473E0994-512E-4328-9B4A-78C7AE63B1C4}" presName="Name0" presStyleCnt="0">
        <dgm:presLayoutVars>
          <dgm:dir/>
          <dgm:animLvl val="lvl"/>
          <dgm:resizeHandles val="exact"/>
        </dgm:presLayoutVars>
      </dgm:prSet>
      <dgm:spPr/>
    </dgm:pt>
    <dgm:pt modelId="{95466F8B-6270-4E7E-B2B3-EA5EA8428235}" type="pres">
      <dgm:prSet presAssocID="{5F6108F2-60CA-4784-B248-141C0853CDC9}" presName="linNode" presStyleCnt="0"/>
      <dgm:spPr/>
    </dgm:pt>
    <dgm:pt modelId="{44EA7C0B-EA02-4983-B499-A88B6C5C1DD3}" type="pres">
      <dgm:prSet presAssocID="{5F6108F2-60CA-4784-B248-141C0853CDC9}" presName="parTx" presStyleLbl="revTx" presStyleIdx="0" presStyleCnt="2">
        <dgm:presLayoutVars>
          <dgm:chMax val="1"/>
          <dgm:bulletEnabled val="1"/>
        </dgm:presLayoutVars>
      </dgm:prSet>
      <dgm:spPr/>
    </dgm:pt>
    <dgm:pt modelId="{3EB6151A-2FD8-4C62-9E37-5DDB27789183}" type="pres">
      <dgm:prSet presAssocID="{5F6108F2-60CA-4784-B248-141C0853CDC9}" presName="bracket" presStyleLbl="parChTrans1D1" presStyleIdx="0" presStyleCnt="2" custLinFactX="-5892" custLinFactNeighborX="-100000" custLinFactNeighborY="4451"/>
      <dgm:spPr/>
    </dgm:pt>
    <dgm:pt modelId="{3D0D8720-EA1B-4722-ADFA-DB9FA2A20AA0}" type="pres">
      <dgm:prSet presAssocID="{5F6108F2-60CA-4784-B248-141C0853CDC9}" presName="spH" presStyleCnt="0"/>
      <dgm:spPr/>
    </dgm:pt>
    <dgm:pt modelId="{BEC78CF8-7E67-4543-8202-FF5688016A9A}" type="pres">
      <dgm:prSet presAssocID="{5F6108F2-60CA-4784-B248-141C0853CDC9}" presName="desTx" presStyleLbl="node1" presStyleIdx="0" presStyleCnt="2">
        <dgm:presLayoutVars>
          <dgm:bulletEnabled val="1"/>
        </dgm:presLayoutVars>
      </dgm:prSet>
      <dgm:spPr/>
    </dgm:pt>
    <dgm:pt modelId="{227AE8B8-E09B-42BC-B54C-44993B0B28B2}" type="pres">
      <dgm:prSet presAssocID="{DDC7AEF7-060A-4A7D-A883-4F0D653BB224}" presName="spV" presStyleCnt="0"/>
      <dgm:spPr/>
    </dgm:pt>
    <dgm:pt modelId="{3FD0C423-1F08-4094-ABB8-DE85DF3CD9AD}" type="pres">
      <dgm:prSet presAssocID="{EB366F22-0224-4F58-8E03-B1E6494293DE}" presName="linNode" presStyleCnt="0"/>
      <dgm:spPr/>
    </dgm:pt>
    <dgm:pt modelId="{005FB395-879C-4386-A3A8-973553F21641}" type="pres">
      <dgm:prSet presAssocID="{EB366F22-0224-4F58-8E03-B1E6494293DE}" presName="parTx" presStyleLbl="revTx" presStyleIdx="1" presStyleCnt="2">
        <dgm:presLayoutVars>
          <dgm:chMax val="1"/>
          <dgm:bulletEnabled val="1"/>
        </dgm:presLayoutVars>
      </dgm:prSet>
      <dgm:spPr/>
    </dgm:pt>
    <dgm:pt modelId="{7DD786B8-3119-4262-9F31-617028F8829E}" type="pres">
      <dgm:prSet presAssocID="{EB366F22-0224-4F58-8E03-B1E6494293DE}" presName="bracket" presStyleLbl="parChTrans1D1" presStyleIdx="1" presStyleCnt="2" custLinFactNeighborX="-91784" custLinFactNeighborY="594"/>
      <dgm:spPr/>
    </dgm:pt>
    <dgm:pt modelId="{5174DA3F-D365-453D-A005-9E73769D5891}" type="pres">
      <dgm:prSet presAssocID="{EB366F22-0224-4F58-8E03-B1E6494293DE}" presName="spH" presStyleCnt="0"/>
      <dgm:spPr/>
    </dgm:pt>
    <dgm:pt modelId="{234111F5-E078-468D-8C87-EB98E8D8E690}" type="pres">
      <dgm:prSet presAssocID="{EB366F22-0224-4F58-8E03-B1E6494293DE}" presName="desTx" presStyleLbl="node1" presStyleIdx="1" presStyleCnt="2">
        <dgm:presLayoutVars>
          <dgm:bulletEnabled val="1"/>
        </dgm:presLayoutVars>
      </dgm:prSet>
      <dgm:spPr/>
    </dgm:pt>
  </dgm:ptLst>
  <dgm:cxnLst>
    <dgm:cxn modelId="{DA41BF11-D5DF-43ED-BB1E-99A6C613B6A8}" srcId="{473E0994-512E-4328-9B4A-78C7AE63B1C4}" destId="{EB366F22-0224-4F58-8E03-B1E6494293DE}" srcOrd="1" destOrd="0" parTransId="{2459A5BE-AFC9-46E2-8264-B162E512C2CC}" sibTransId="{5A1F4FD2-828B-4C3F-A9E6-3E99CFC6194E}"/>
    <dgm:cxn modelId="{C4334F27-F969-4C43-BD9F-B96BBB516BF7}" type="presOf" srcId="{4EA4AD2B-AEA4-40E0-A159-45F868DA24A4}" destId="{234111F5-E078-468D-8C87-EB98E8D8E690}" srcOrd="0" destOrd="4" presId="urn:diagrams.loki3.com/BracketList"/>
    <dgm:cxn modelId="{123C3431-CEDA-4D2A-B093-214B7E4F43DF}" type="presOf" srcId="{1E64AF04-1EF9-497E-80B7-8CAAE041D731}" destId="{234111F5-E078-468D-8C87-EB98E8D8E690}" srcOrd="0" destOrd="1" presId="urn:diagrams.loki3.com/BracketList"/>
    <dgm:cxn modelId="{DC426D38-0E19-45F7-8FFA-187A3EBF335F}" type="presOf" srcId="{55E8A5AF-8368-405E-B950-F7AC58FF9A9B}" destId="{234111F5-E078-468D-8C87-EB98E8D8E690}" srcOrd="0" destOrd="2" presId="urn:diagrams.loki3.com/BracketList"/>
    <dgm:cxn modelId="{14212D3C-5F2F-47F8-93D9-C46E2AD17F19}" type="presOf" srcId="{EB366F22-0224-4F58-8E03-B1E6494293DE}" destId="{005FB395-879C-4386-A3A8-973553F21641}" srcOrd="0" destOrd="0" presId="urn:diagrams.loki3.com/BracketList"/>
    <dgm:cxn modelId="{51EE363F-C93A-4ED1-A336-B69909875385}" srcId="{EB366F22-0224-4F58-8E03-B1E6494293DE}" destId="{1E64AF04-1EF9-497E-80B7-8CAAE041D731}" srcOrd="1" destOrd="0" parTransId="{63A1EAA7-0DEA-40DE-A4F8-1AF435D83390}" sibTransId="{375F5D33-E538-43A1-A45D-EAC6CB485E2F}"/>
    <dgm:cxn modelId="{DD4E4745-9BDF-4E51-952C-E3018A68BA5E}" srcId="{473E0994-512E-4328-9B4A-78C7AE63B1C4}" destId="{5F6108F2-60CA-4784-B248-141C0853CDC9}" srcOrd="0" destOrd="0" parTransId="{FF77AFE1-6BC1-48FF-AAD6-CBD6A6A4DC49}" sibTransId="{DDC7AEF7-060A-4A7D-A883-4F0D653BB224}"/>
    <dgm:cxn modelId="{06583A66-E874-440F-9E18-8D0D413996E9}" type="presOf" srcId="{AD7F0696-E032-40A3-9BB0-1838F7086EFA}" destId="{234111F5-E078-468D-8C87-EB98E8D8E690}" srcOrd="0" destOrd="0" presId="urn:diagrams.loki3.com/BracketList"/>
    <dgm:cxn modelId="{996D934B-727A-449E-96BB-4518E6816C35}" type="presOf" srcId="{E11D9BF4-2F53-4C5E-9579-3C05018C25C3}" destId="{BEC78CF8-7E67-4543-8202-FF5688016A9A}" srcOrd="0" destOrd="0" presId="urn:diagrams.loki3.com/BracketList"/>
    <dgm:cxn modelId="{5AC0A66F-0F4D-4EEC-BE1D-B7C837D8B1E6}" type="presOf" srcId="{473E0994-512E-4328-9B4A-78C7AE63B1C4}" destId="{355DC9B6-67C6-42EA-AC05-B4BDB7D52284}" srcOrd="0" destOrd="0" presId="urn:diagrams.loki3.com/BracketList"/>
    <dgm:cxn modelId="{85915D56-EFCF-4DD3-BB0A-6E41847E8AC1}" srcId="{55E8A5AF-8368-405E-B950-F7AC58FF9A9B}" destId="{4EA4AD2B-AEA4-40E0-A159-45F868DA24A4}" srcOrd="1" destOrd="0" parTransId="{1792A03A-2232-4F15-A57F-27743ACFD920}" sibTransId="{A00CCA14-3EFF-4311-BE51-A68E399DEBB8}"/>
    <dgm:cxn modelId="{251DFD82-651D-4EDE-A38A-2073807834CF}" type="presOf" srcId="{B2A31A96-C2C3-4BA8-B63B-345EDAE0F8AB}" destId="{234111F5-E078-468D-8C87-EB98E8D8E690}" srcOrd="0" destOrd="3" presId="urn:diagrams.loki3.com/BracketList"/>
    <dgm:cxn modelId="{62C17095-B58D-47FD-B53E-F2E0F8723C7E}" type="presOf" srcId="{5F6108F2-60CA-4784-B248-141C0853CDC9}" destId="{44EA7C0B-EA02-4983-B499-A88B6C5C1DD3}" srcOrd="0" destOrd="0" presId="urn:diagrams.loki3.com/BracketList"/>
    <dgm:cxn modelId="{5141109E-8262-4BF8-BEB7-365B353CE570}" srcId="{55E8A5AF-8368-405E-B950-F7AC58FF9A9B}" destId="{B2A31A96-C2C3-4BA8-B63B-345EDAE0F8AB}" srcOrd="0" destOrd="0" parTransId="{9828A7CF-D40D-4BD4-975F-F72A35C67FC6}" sibTransId="{D297A5E4-084C-41C4-A17B-767715D58AFD}"/>
    <dgm:cxn modelId="{B80E72AE-F9BE-4ACB-B72A-148737CFDB11}" srcId="{EB366F22-0224-4F58-8E03-B1E6494293DE}" destId="{AD7F0696-E032-40A3-9BB0-1838F7086EFA}" srcOrd="0" destOrd="0" parTransId="{BD047C42-1B91-4CAD-B7FE-50C54B701C48}" sibTransId="{6298DCAB-3AE1-456C-B4E2-BCFC4927D738}"/>
    <dgm:cxn modelId="{4292E6B3-8FA3-4793-96B6-768ED95C59EE}" srcId="{5F6108F2-60CA-4784-B248-141C0853CDC9}" destId="{E11D9BF4-2F53-4C5E-9579-3C05018C25C3}" srcOrd="0" destOrd="0" parTransId="{0C77F2C1-740C-46FA-85C6-DB7FA6F6797A}" sibTransId="{0F8CF319-5C8B-42C4-9D23-6F8EE8BD02E8}"/>
    <dgm:cxn modelId="{4D999DF1-571D-43C8-894D-545E14A237A1}" srcId="{EB366F22-0224-4F58-8E03-B1E6494293DE}" destId="{55E8A5AF-8368-405E-B950-F7AC58FF9A9B}" srcOrd="2" destOrd="0" parTransId="{B2503C10-B379-4CC6-A7B7-13CE0AFEA57F}" sibTransId="{50C8A224-9980-4760-8EBE-139572EA726D}"/>
    <dgm:cxn modelId="{98B20039-A42E-436D-8A30-B2896BB83A9F}" type="presParOf" srcId="{355DC9B6-67C6-42EA-AC05-B4BDB7D52284}" destId="{95466F8B-6270-4E7E-B2B3-EA5EA8428235}" srcOrd="0" destOrd="0" presId="urn:diagrams.loki3.com/BracketList"/>
    <dgm:cxn modelId="{4668A0F1-28CD-4821-923D-E179E1908B42}" type="presParOf" srcId="{95466F8B-6270-4E7E-B2B3-EA5EA8428235}" destId="{44EA7C0B-EA02-4983-B499-A88B6C5C1DD3}" srcOrd="0" destOrd="0" presId="urn:diagrams.loki3.com/BracketList"/>
    <dgm:cxn modelId="{996FAAA4-2810-4E96-A9EA-D73A0B79257C}" type="presParOf" srcId="{95466F8B-6270-4E7E-B2B3-EA5EA8428235}" destId="{3EB6151A-2FD8-4C62-9E37-5DDB27789183}" srcOrd="1" destOrd="0" presId="urn:diagrams.loki3.com/BracketList"/>
    <dgm:cxn modelId="{65F75425-CBB6-43F4-9B6C-A277027CF200}" type="presParOf" srcId="{95466F8B-6270-4E7E-B2B3-EA5EA8428235}" destId="{3D0D8720-EA1B-4722-ADFA-DB9FA2A20AA0}" srcOrd="2" destOrd="0" presId="urn:diagrams.loki3.com/BracketList"/>
    <dgm:cxn modelId="{750DA194-40BC-4CF0-B971-6D34A64AB121}" type="presParOf" srcId="{95466F8B-6270-4E7E-B2B3-EA5EA8428235}" destId="{BEC78CF8-7E67-4543-8202-FF5688016A9A}" srcOrd="3" destOrd="0" presId="urn:diagrams.loki3.com/BracketList"/>
    <dgm:cxn modelId="{9C0644F8-8A8B-4BFB-BCAA-EDA7DFE17E9C}" type="presParOf" srcId="{355DC9B6-67C6-42EA-AC05-B4BDB7D52284}" destId="{227AE8B8-E09B-42BC-B54C-44993B0B28B2}" srcOrd="1" destOrd="0" presId="urn:diagrams.loki3.com/BracketList"/>
    <dgm:cxn modelId="{9A0BC517-D84A-41A7-98C4-58832EFAA031}" type="presParOf" srcId="{355DC9B6-67C6-42EA-AC05-B4BDB7D52284}" destId="{3FD0C423-1F08-4094-ABB8-DE85DF3CD9AD}" srcOrd="2" destOrd="0" presId="urn:diagrams.loki3.com/BracketList"/>
    <dgm:cxn modelId="{0AB2983A-BC4E-4E10-B57A-47F79827F55E}" type="presParOf" srcId="{3FD0C423-1F08-4094-ABB8-DE85DF3CD9AD}" destId="{005FB395-879C-4386-A3A8-973553F21641}" srcOrd="0" destOrd="0" presId="urn:diagrams.loki3.com/BracketList"/>
    <dgm:cxn modelId="{683DF47F-0DB1-495E-BD50-73C2EF1CFF15}" type="presParOf" srcId="{3FD0C423-1F08-4094-ABB8-DE85DF3CD9AD}" destId="{7DD786B8-3119-4262-9F31-617028F8829E}" srcOrd="1" destOrd="0" presId="urn:diagrams.loki3.com/BracketList"/>
    <dgm:cxn modelId="{2FD2AB0E-0F03-4690-B541-F30E82E0D3B8}" type="presParOf" srcId="{3FD0C423-1F08-4094-ABB8-DE85DF3CD9AD}" destId="{5174DA3F-D365-453D-A005-9E73769D5891}" srcOrd="2" destOrd="0" presId="urn:diagrams.loki3.com/BracketList"/>
    <dgm:cxn modelId="{F71F5105-B2D1-40CB-91A3-FEE0A92EE3ED}" type="presParOf" srcId="{3FD0C423-1F08-4094-ABB8-DE85DF3CD9AD}" destId="{234111F5-E078-468D-8C87-EB98E8D8E690}" srcOrd="3" destOrd="0" presId="urn:diagrams.loki3.com/Bracke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7D6C89-2BB6-4E5B-8545-4E35F4551009}" type="doc">
      <dgm:prSet loTypeId="urn:microsoft.com/office/officeart/2005/8/layout/gear1" loCatId="process" qsTypeId="urn:microsoft.com/office/officeart/2005/8/quickstyle/simple5" qsCatId="simple" csTypeId="urn:microsoft.com/office/officeart/2005/8/colors/accent2_2" csCatId="accent2" phldr="1"/>
      <dgm:spPr/>
      <dgm:t>
        <a:bodyPr/>
        <a:lstStyle/>
        <a:p>
          <a:endParaRPr lang="en-US"/>
        </a:p>
      </dgm:t>
    </dgm:pt>
    <dgm:pt modelId="{2AAA64FC-0DAF-497F-BB49-3E46E714021E}">
      <dgm:prSet phldrT="[Text]" custT="1"/>
      <dgm:spPr/>
      <dgm:t>
        <a:bodyPr/>
        <a:lstStyle/>
        <a:p>
          <a:pPr>
            <a:buFontTx/>
            <a:buNone/>
          </a:pPr>
          <a:r>
            <a:rPr lang="en-US" sz="1200" b="0" dirty="0">
              <a:latin typeface="Garamond" panose="02020404030301010803" pitchFamily="18" charset="0"/>
              <a:cs typeface="Times New Roman" panose="02020603050405020304" pitchFamily="18" charset="0"/>
            </a:rPr>
            <a:t>  "All documents, papers, letters, maps, books, tapes, photographs, films, sound recordings, data processing software or other material, regardless of physical form, or characteristics, or means of transmission, made or received pursuant to law or ordinance or in connection with the transaction of official business by any agency.”</a:t>
          </a:r>
        </a:p>
      </dgm:t>
    </dgm:pt>
    <dgm:pt modelId="{9931DB72-FF34-4F71-94D5-2EEB39807348}" type="parTrans" cxnId="{DF46F5A4-2108-4AA0-B11B-008AF3C0248D}">
      <dgm:prSet/>
      <dgm:spPr/>
      <dgm:t>
        <a:bodyPr/>
        <a:lstStyle/>
        <a:p>
          <a:endParaRPr lang="en-US"/>
        </a:p>
      </dgm:t>
    </dgm:pt>
    <dgm:pt modelId="{226EE3A8-2AF7-4E1D-A4C2-3D560AA10DF1}" type="sibTrans" cxnId="{DF46F5A4-2108-4AA0-B11B-008AF3C0248D}">
      <dgm:prSet/>
      <dgm:spPr/>
      <dgm:t>
        <a:bodyPr/>
        <a:lstStyle/>
        <a:p>
          <a:endParaRPr lang="en-US"/>
        </a:p>
      </dgm:t>
    </dgm:pt>
    <dgm:pt modelId="{CABFFC1E-C207-4180-B5C1-98DD79130C8C}">
      <dgm:prSet phldrT="[Text]" custT="1"/>
      <dgm:spPr/>
      <dgm:t>
        <a:bodyPr/>
        <a:lstStyle/>
        <a:p>
          <a:r>
            <a:rPr lang="en-US" sz="1200" b="1">
              <a:latin typeface="Times New Roman" panose="02020603050405020304" pitchFamily="18" charset="0"/>
              <a:cs typeface="Times New Roman" panose="02020603050405020304" pitchFamily="18" charset="0"/>
            </a:rPr>
            <a:t>   </a:t>
          </a:r>
          <a:r>
            <a:rPr lang="en-US" sz="1600" b="1">
              <a:latin typeface="Garamond" panose="02020404030301010803" pitchFamily="18" charset="0"/>
              <a:cs typeface="Times New Roman" panose="02020603050405020304" pitchFamily="18" charset="0"/>
            </a:rPr>
            <a:t>Florida Supreme Court </a:t>
          </a:r>
          <a:endParaRPr lang="en-US" sz="1200" b="1" dirty="0">
            <a:latin typeface="Garamond" panose="02020404030301010803" pitchFamily="18" charset="0"/>
            <a:cs typeface="Times New Roman" panose="02020603050405020304" pitchFamily="18" charset="0"/>
          </a:endParaRPr>
        </a:p>
      </dgm:t>
    </dgm:pt>
    <dgm:pt modelId="{0BFA8137-C374-4302-9556-17A6E40CB9CA}" type="parTrans" cxnId="{F43D0C03-CF7D-4FB0-A322-FD23B1F032D1}">
      <dgm:prSet/>
      <dgm:spPr/>
      <dgm:t>
        <a:bodyPr/>
        <a:lstStyle/>
        <a:p>
          <a:endParaRPr lang="en-US"/>
        </a:p>
      </dgm:t>
    </dgm:pt>
    <dgm:pt modelId="{255AC187-C44A-48DF-8877-5B914B16E991}" type="sibTrans" cxnId="{F43D0C03-CF7D-4FB0-A322-FD23B1F032D1}">
      <dgm:prSet/>
      <dgm:spPr/>
      <dgm:t>
        <a:bodyPr/>
        <a:lstStyle/>
        <a:p>
          <a:endParaRPr lang="en-US"/>
        </a:p>
      </dgm:t>
    </dgm:pt>
    <dgm:pt modelId="{5C3E4AF5-C66A-4B33-B100-40E896AA8F94}">
      <dgm:prSet phldrT="[Text]" custT="1"/>
      <dgm:spPr/>
      <dgm:t>
        <a:bodyPr/>
        <a:lstStyle/>
        <a:p>
          <a:pPr marL="114300" lvl="1" indent="-114300" algn="l" defTabSz="533400">
            <a:lnSpc>
              <a:spcPct val="90000"/>
            </a:lnSpc>
            <a:spcBef>
              <a:spcPct val="0"/>
            </a:spcBef>
            <a:spcAft>
              <a:spcPct val="15000"/>
            </a:spcAft>
            <a:buNone/>
          </a:pPr>
          <a:r>
            <a:rPr lang="en-US" sz="1200" b="0" kern="1200" dirty="0">
              <a:latin typeface="Garamond" panose="02020404030301010803" pitchFamily="18" charset="0"/>
              <a:ea typeface="+mn-ea"/>
              <a:cs typeface="Times New Roman" panose="02020603050405020304" pitchFamily="18" charset="0"/>
            </a:rPr>
            <a:t>  “All materials made or received by an agency in connection with official business which are used to perpetuate, communicate or formalize knowledge.” </a:t>
          </a:r>
        </a:p>
      </dgm:t>
    </dgm:pt>
    <dgm:pt modelId="{3FC5E3DD-3FDA-47B5-87E2-4F6E7331FBB4}" type="parTrans" cxnId="{A5353D96-D72D-44DE-A473-EAB8F5081479}">
      <dgm:prSet/>
      <dgm:spPr/>
      <dgm:t>
        <a:bodyPr/>
        <a:lstStyle/>
        <a:p>
          <a:endParaRPr lang="en-US"/>
        </a:p>
      </dgm:t>
    </dgm:pt>
    <dgm:pt modelId="{7D4BF986-66E8-4295-9A67-DF27BA1AB27B}" type="sibTrans" cxnId="{A5353D96-D72D-44DE-A473-EAB8F5081479}">
      <dgm:prSet/>
      <dgm:spPr/>
      <dgm:t>
        <a:bodyPr/>
        <a:lstStyle/>
        <a:p>
          <a:endParaRPr lang="en-US"/>
        </a:p>
      </dgm:t>
    </dgm:pt>
    <dgm:pt modelId="{24373310-7E88-493F-BBA7-03254E452673}">
      <dgm:prSet phldrT="[Text]" custT="1"/>
      <dgm:spPr/>
      <dgm:t>
        <a:bodyPr/>
        <a:lstStyle/>
        <a:p>
          <a:r>
            <a:rPr lang="en-US" sz="1600" b="1" kern="1200">
              <a:latin typeface="Garamond" panose="02020404030301010803" pitchFamily="18" charset="0"/>
              <a:ea typeface="+mn-ea"/>
              <a:cs typeface="Times New Roman" panose="02020603050405020304" pitchFamily="18" charset="0"/>
            </a:rPr>
            <a:t>Op. Att'y Gen. </a:t>
          </a:r>
        </a:p>
        <a:p>
          <a:r>
            <a:rPr lang="en-US" sz="1600" b="1" kern="1200">
              <a:latin typeface="Garamond" panose="02020404030301010803" pitchFamily="18" charset="0"/>
              <a:ea typeface="+mn-ea"/>
              <a:cs typeface="Times New Roman" panose="02020603050405020304" pitchFamily="18" charset="0"/>
            </a:rPr>
            <a:t>Fla. 04-33 (2004).</a:t>
          </a:r>
          <a:endParaRPr lang="en-US" sz="1600" b="1" kern="1200" dirty="0">
            <a:latin typeface="Garamond" panose="02020404030301010803" pitchFamily="18" charset="0"/>
            <a:ea typeface="+mn-ea"/>
            <a:cs typeface="Times New Roman" panose="02020603050405020304" pitchFamily="18" charset="0"/>
          </a:endParaRPr>
        </a:p>
      </dgm:t>
    </dgm:pt>
    <dgm:pt modelId="{00239E46-8BD6-40BB-9CE3-B2C9ACE7510E}" type="parTrans" cxnId="{52500376-B9E8-495C-A3AA-22BA32B6E7C8}">
      <dgm:prSet/>
      <dgm:spPr/>
      <dgm:t>
        <a:bodyPr/>
        <a:lstStyle/>
        <a:p>
          <a:endParaRPr lang="en-US"/>
        </a:p>
      </dgm:t>
    </dgm:pt>
    <dgm:pt modelId="{FCD24F40-2291-480B-9438-2866D0AB6F07}" type="sibTrans" cxnId="{52500376-B9E8-495C-A3AA-22BA32B6E7C8}">
      <dgm:prSet/>
      <dgm:spPr/>
      <dgm:t>
        <a:bodyPr/>
        <a:lstStyle/>
        <a:p>
          <a:endParaRPr lang="en-US"/>
        </a:p>
      </dgm:t>
    </dgm:pt>
    <dgm:pt modelId="{1783A572-D35C-4336-BE06-BFEE61ACFF21}">
      <dgm:prSet phldrT="[Text]" custT="1"/>
      <dgm:spPr/>
      <dgm:t>
        <a:bodyPr/>
        <a:lstStyle/>
        <a:p>
          <a:pPr marL="114300" lvl="1" indent="-114300" algn="l" defTabSz="533400">
            <a:lnSpc>
              <a:spcPct val="90000"/>
            </a:lnSpc>
            <a:spcBef>
              <a:spcPct val="0"/>
            </a:spcBef>
            <a:spcAft>
              <a:spcPct val="15000"/>
            </a:spcAft>
            <a:buNone/>
          </a:pPr>
          <a:r>
            <a:rPr lang="en-US" sz="1200" b="0" kern="1200">
              <a:latin typeface="Garamond" panose="02020404030301010803" pitchFamily="18" charset="0"/>
              <a:ea typeface="+mn-ea"/>
              <a:cs typeface="Times New Roman" panose="02020603050405020304" pitchFamily="18" charset="0"/>
            </a:rPr>
            <a:t> “The form of the record is irrelevant; the material issue is whether the record is made or received by the public agency in connection with the transaction of official business." </a:t>
          </a:r>
          <a:endParaRPr lang="en-US" sz="1200" b="0" kern="1200" dirty="0">
            <a:latin typeface="Garamond" panose="02020404030301010803" pitchFamily="18" charset="0"/>
            <a:ea typeface="+mn-ea"/>
            <a:cs typeface="Times New Roman" panose="02020603050405020304" pitchFamily="18" charset="0"/>
          </a:endParaRPr>
        </a:p>
      </dgm:t>
    </dgm:pt>
    <dgm:pt modelId="{834D2E3E-122F-4B46-B3E4-A4A79F489895}" type="parTrans" cxnId="{E740799A-1161-41D3-9967-EDF41C60DC70}">
      <dgm:prSet/>
      <dgm:spPr/>
      <dgm:t>
        <a:bodyPr/>
        <a:lstStyle/>
        <a:p>
          <a:endParaRPr lang="en-US"/>
        </a:p>
      </dgm:t>
    </dgm:pt>
    <dgm:pt modelId="{AA004466-25C6-4180-A744-CBE0BF884568}" type="sibTrans" cxnId="{E740799A-1161-41D3-9967-EDF41C60DC70}">
      <dgm:prSet/>
      <dgm:spPr/>
      <dgm:t>
        <a:bodyPr/>
        <a:lstStyle/>
        <a:p>
          <a:endParaRPr lang="en-US"/>
        </a:p>
      </dgm:t>
    </dgm:pt>
    <dgm:pt modelId="{4385B1F2-7171-4082-9597-7FE8BDA85D1D}">
      <dgm:prSet phldrT="[Text]" custT="1"/>
      <dgm:spPr/>
      <dgm:t>
        <a:bodyPr/>
        <a:lstStyle/>
        <a:p>
          <a:r>
            <a:rPr lang="en-US" sz="1600" b="1" kern="1200">
              <a:latin typeface="Garamond" panose="02020404030301010803" pitchFamily="18" charset="0"/>
              <a:ea typeface="+mn-ea"/>
              <a:cs typeface="Times New Roman" panose="02020603050405020304" pitchFamily="18" charset="0"/>
            </a:rPr>
            <a:t>Section 119.011(12), Florida Statutes</a:t>
          </a:r>
          <a:endParaRPr lang="en-US" sz="1600" b="1" kern="1200" dirty="0">
            <a:latin typeface="Garamond" panose="02020404030301010803" pitchFamily="18" charset="0"/>
            <a:ea typeface="+mn-ea"/>
            <a:cs typeface="Times New Roman" panose="02020603050405020304" pitchFamily="18" charset="0"/>
          </a:endParaRPr>
        </a:p>
      </dgm:t>
    </dgm:pt>
    <dgm:pt modelId="{CB664CE6-5389-4A2E-85D1-84A9A920D1AB}" type="sibTrans" cxnId="{A4216B75-AD3B-4432-BDDA-B5C0E025F870}">
      <dgm:prSet/>
      <dgm:spPr/>
      <dgm:t>
        <a:bodyPr/>
        <a:lstStyle/>
        <a:p>
          <a:endParaRPr lang="en-US"/>
        </a:p>
      </dgm:t>
    </dgm:pt>
    <dgm:pt modelId="{AC5D2BF0-6EA5-4349-9E0C-2933210FA4E6}" type="parTrans" cxnId="{A4216B75-AD3B-4432-BDDA-B5C0E025F870}">
      <dgm:prSet/>
      <dgm:spPr/>
      <dgm:t>
        <a:bodyPr/>
        <a:lstStyle/>
        <a:p>
          <a:endParaRPr lang="en-US"/>
        </a:p>
      </dgm:t>
    </dgm:pt>
    <dgm:pt modelId="{DEF14164-477B-4547-A10D-E74854D49F16}" type="pres">
      <dgm:prSet presAssocID="{867D6C89-2BB6-4E5B-8545-4E35F4551009}" presName="composite" presStyleCnt="0">
        <dgm:presLayoutVars>
          <dgm:chMax val="3"/>
          <dgm:animLvl val="lvl"/>
          <dgm:resizeHandles val="exact"/>
        </dgm:presLayoutVars>
      </dgm:prSet>
      <dgm:spPr/>
    </dgm:pt>
    <dgm:pt modelId="{D1EFA9BD-9424-48EF-9C8F-2DBC3810758D}" type="pres">
      <dgm:prSet presAssocID="{4385B1F2-7171-4082-9597-7FE8BDA85D1D}" presName="gear1" presStyleLbl="node1" presStyleIdx="0" presStyleCnt="3" custScaleX="100653">
        <dgm:presLayoutVars>
          <dgm:chMax val="1"/>
          <dgm:bulletEnabled val="1"/>
        </dgm:presLayoutVars>
      </dgm:prSet>
      <dgm:spPr/>
    </dgm:pt>
    <dgm:pt modelId="{5FC2A7D4-40D3-4282-A9DD-CBBA8F790CA8}" type="pres">
      <dgm:prSet presAssocID="{4385B1F2-7171-4082-9597-7FE8BDA85D1D}" presName="gear1srcNode" presStyleLbl="node1" presStyleIdx="0" presStyleCnt="3"/>
      <dgm:spPr/>
    </dgm:pt>
    <dgm:pt modelId="{0A60158F-BD3D-4052-ACCE-118E6993107C}" type="pres">
      <dgm:prSet presAssocID="{4385B1F2-7171-4082-9597-7FE8BDA85D1D}" presName="gear1dstNode" presStyleLbl="node1" presStyleIdx="0" presStyleCnt="3"/>
      <dgm:spPr/>
    </dgm:pt>
    <dgm:pt modelId="{7DE53624-F42A-46D1-8014-3D1E945CB332}" type="pres">
      <dgm:prSet presAssocID="{4385B1F2-7171-4082-9597-7FE8BDA85D1D}" presName="gear1ch" presStyleLbl="fgAcc1" presStyleIdx="0" presStyleCnt="3" custScaleX="214591" custScaleY="97338" custLinFactNeighborX="4477" custLinFactNeighborY="1331">
        <dgm:presLayoutVars>
          <dgm:chMax val="0"/>
          <dgm:bulletEnabled val="1"/>
        </dgm:presLayoutVars>
      </dgm:prSet>
      <dgm:spPr/>
    </dgm:pt>
    <dgm:pt modelId="{A2E29043-7273-4FDB-A76B-CDD25C86C850}" type="pres">
      <dgm:prSet presAssocID="{CABFFC1E-C207-4180-B5C1-98DD79130C8C}" presName="gear2" presStyleLbl="node1" presStyleIdx="1" presStyleCnt="3" custScaleX="100653">
        <dgm:presLayoutVars>
          <dgm:chMax val="1"/>
          <dgm:bulletEnabled val="1"/>
        </dgm:presLayoutVars>
      </dgm:prSet>
      <dgm:spPr/>
    </dgm:pt>
    <dgm:pt modelId="{1A84D089-BC6B-4BB1-9FE2-3502387D159D}" type="pres">
      <dgm:prSet presAssocID="{CABFFC1E-C207-4180-B5C1-98DD79130C8C}" presName="gear2srcNode" presStyleLbl="node1" presStyleIdx="1" presStyleCnt="3"/>
      <dgm:spPr/>
    </dgm:pt>
    <dgm:pt modelId="{F312429E-5390-4F0D-9634-7F748573361D}" type="pres">
      <dgm:prSet presAssocID="{CABFFC1E-C207-4180-B5C1-98DD79130C8C}" presName="gear2dstNode" presStyleLbl="node1" presStyleIdx="1" presStyleCnt="3"/>
      <dgm:spPr/>
    </dgm:pt>
    <dgm:pt modelId="{86DC02CA-58B3-4425-8322-19F3209A377E}" type="pres">
      <dgm:prSet presAssocID="{CABFFC1E-C207-4180-B5C1-98DD79130C8C}" presName="gear2ch" presStyleLbl="fgAcc1" presStyleIdx="1" presStyleCnt="3" custScaleX="111949" custScaleY="104251" custLinFactNeighborX="-23187" custLinFactNeighborY="-5284">
        <dgm:presLayoutVars>
          <dgm:chMax val="0"/>
          <dgm:bulletEnabled val="1"/>
        </dgm:presLayoutVars>
      </dgm:prSet>
      <dgm:spPr/>
    </dgm:pt>
    <dgm:pt modelId="{D3267774-D308-4F7B-A66E-8423407BC27B}" type="pres">
      <dgm:prSet presAssocID="{24373310-7E88-493F-BBA7-03254E452673}" presName="gear3" presStyleLbl="node1" presStyleIdx="2" presStyleCnt="3" custScaleX="100653"/>
      <dgm:spPr/>
    </dgm:pt>
    <dgm:pt modelId="{F020DCE6-EFF9-4E95-A85A-BF2D00BF42A6}" type="pres">
      <dgm:prSet presAssocID="{24373310-7E88-493F-BBA7-03254E452673}" presName="gear3tx" presStyleLbl="node1" presStyleIdx="2" presStyleCnt="3">
        <dgm:presLayoutVars>
          <dgm:chMax val="1"/>
          <dgm:bulletEnabled val="1"/>
        </dgm:presLayoutVars>
      </dgm:prSet>
      <dgm:spPr/>
    </dgm:pt>
    <dgm:pt modelId="{195A7146-20D7-4B92-9005-C94C6D117C4C}" type="pres">
      <dgm:prSet presAssocID="{24373310-7E88-493F-BBA7-03254E452673}" presName="gear3srcNode" presStyleLbl="node1" presStyleIdx="2" presStyleCnt="3"/>
      <dgm:spPr/>
    </dgm:pt>
    <dgm:pt modelId="{FA82E63E-5E39-479F-B582-08DB084B48B2}" type="pres">
      <dgm:prSet presAssocID="{24373310-7E88-493F-BBA7-03254E452673}" presName="gear3dstNode" presStyleLbl="node1" presStyleIdx="2" presStyleCnt="3"/>
      <dgm:spPr/>
    </dgm:pt>
    <dgm:pt modelId="{AC5A3418-E342-414C-8BB6-78F201274296}" type="pres">
      <dgm:prSet presAssocID="{24373310-7E88-493F-BBA7-03254E452673}" presName="gear3ch" presStyleLbl="fgAcc1" presStyleIdx="2" presStyleCnt="3" custScaleX="133453" custScaleY="72518" custLinFactNeighborX="16593" custLinFactNeighborY="-7360">
        <dgm:presLayoutVars>
          <dgm:chMax val="0"/>
          <dgm:bulletEnabled val="1"/>
        </dgm:presLayoutVars>
      </dgm:prSet>
      <dgm:spPr/>
    </dgm:pt>
    <dgm:pt modelId="{B5B0D9D7-A2D9-4139-82E2-FE49146B0C8B}" type="pres">
      <dgm:prSet presAssocID="{CB664CE6-5389-4A2E-85D1-84A9A920D1AB}" presName="connector1" presStyleLbl="sibTrans2D1" presStyleIdx="0" presStyleCnt="3"/>
      <dgm:spPr/>
    </dgm:pt>
    <dgm:pt modelId="{7A08D440-5761-4693-89CF-94FD24670B5A}" type="pres">
      <dgm:prSet presAssocID="{255AC187-C44A-48DF-8877-5B914B16E991}" presName="connector2" presStyleLbl="sibTrans2D1" presStyleIdx="1" presStyleCnt="3"/>
      <dgm:spPr/>
    </dgm:pt>
    <dgm:pt modelId="{04480FDD-27A8-4E56-B3AD-D81568E0288E}" type="pres">
      <dgm:prSet presAssocID="{FCD24F40-2291-480B-9438-2866D0AB6F07}" presName="connector3" presStyleLbl="sibTrans2D1" presStyleIdx="2" presStyleCnt="3"/>
      <dgm:spPr/>
    </dgm:pt>
  </dgm:ptLst>
  <dgm:cxnLst>
    <dgm:cxn modelId="{F43D0C03-CF7D-4FB0-A322-FD23B1F032D1}" srcId="{867D6C89-2BB6-4E5B-8545-4E35F4551009}" destId="{CABFFC1E-C207-4180-B5C1-98DD79130C8C}" srcOrd="1" destOrd="0" parTransId="{0BFA8137-C374-4302-9556-17A6E40CB9CA}" sibTransId="{255AC187-C44A-48DF-8877-5B914B16E991}"/>
    <dgm:cxn modelId="{C2441409-1010-463E-95E4-A4BBFF57FEC5}" type="presOf" srcId="{255AC187-C44A-48DF-8877-5B914B16E991}" destId="{7A08D440-5761-4693-89CF-94FD24670B5A}" srcOrd="0" destOrd="0" presId="urn:microsoft.com/office/officeart/2005/8/layout/gear1"/>
    <dgm:cxn modelId="{E75E5025-5904-416F-8106-8EFA3ED54C14}" type="presOf" srcId="{CB664CE6-5389-4A2E-85D1-84A9A920D1AB}" destId="{B5B0D9D7-A2D9-4139-82E2-FE49146B0C8B}" srcOrd="0" destOrd="0" presId="urn:microsoft.com/office/officeart/2005/8/layout/gear1"/>
    <dgm:cxn modelId="{5A77053A-362F-4E4C-83B2-28F287ED0F8B}" type="presOf" srcId="{CABFFC1E-C207-4180-B5C1-98DD79130C8C}" destId="{F312429E-5390-4F0D-9634-7F748573361D}" srcOrd="2" destOrd="0" presId="urn:microsoft.com/office/officeart/2005/8/layout/gear1"/>
    <dgm:cxn modelId="{41BA6B3B-7439-4521-B076-2F531B6AE38D}" type="presOf" srcId="{FCD24F40-2291-480B-9438-2866D0AB6F07}" destId="{04480FDD-27A8-4E56-B3AD-D81568E0288E}" srcOrd="0" destOrd="0" presId="urn:microsoft.com/office/officeart/2005/8/layout/gear1"/>
    <dgm:cxn modelId="{114DE95E-7538-4110-835B-600540971F9F}" type="presOf" srcId="{5C3E4AF5-C66A-4B33-B100-40E896AA8F94}" destId="{86DC02CA-58B3-4425-8322-19F3209A377E}" srcOrd="0" destOrd="0" presId="urn:microsoft.com/office/officeart/2005/8/layout/gear1"/>
    <dgm:cxn modelId="{76D5446D-A73A-4251-9341-021ECF39C6BA}" type="presOf" srcId="{4385B1F2-7171-4082-9597-7FE8BDA85D1D}" destId="{D1EFA9BD-9424-48EF-9C8F-2DBC3810758D}" srcOrd="0" destOrd="0" presId="urn:microsoft.com/office/officeart/2005/8/layout/gear1"/>
    <dgm:cxn modelId="{52CD6652-3AC5-4306-A842-FC3B1437E716}" type="presOf" srcId="{4385B1F2-7171-4082-9597-7FE8BDA85D1D}" destId="{5FC2A7D4-40D3-4282-A9DD-CBBA8F790CA8}" srcOrd="1" destOrd="0" presId="urn:microsoft.com/office/officeart/2005/8/layout/gear1"/>
    <dgm:cxn modelId="{1381E152-1BDB-4D06-8D88-F86665FFA56B}" type="presOf" srcId="{24373310-7E88-493F-BBA7-03254E452673}" destId="{D3267774-D308-4F7B-A66E-8423407BC27B}" srcOrd="0" destOrd="0" presId="urn:microsoft.com/office/officeart/2005/8/layout/gear1"/>
    <dgm:cxn modelId="{28C95553-8846-4448-B89E-270BF9E8C4EF}" type="presOf" srcId="{CABFFC1E-C207-4180-B5C1-98DD79130C8C}" destId="{1A84D089-BC6B-4BB1-9FE2-3502387D159D}" srcOrd="1" destOrd="0" presId="urn:microsoft.com/office/officeart/2005/8/layout/gear1"/>
    <dgm:cxn modelId="{A4216B75-AD3B-4432-BDDA-B5C0E025F870}" srcId="{867D6C89-2BB6-4E5B-8545-4E35F4551009}" destId="{4385B1F2-7171-4082-9597-7FE8BDA85D1D}" srcOrd="0" destOrd="0" parTransId="{AC5D2BF0-6EA5-4349-9E0C-2933210FA4E6}" sibTransId="{CB664CE6-5389-4A2E-85D1-84A9A920D1AB}"/>
    <dgm:cxn modelId="{52500376-B9E8-495C-A3AA-22BA32B6E7C8}" srcId="{867D6C89-2BB6-4E5B-8545-4E35F4551009}" destId="{24373310-7E88-493F-BBA7-03254E452673}" srcOrd="2" destOrd="0" parTransId="{00239E46-8BD6-40BB-9CE3-B2C9ACE7510E}" sibTransId="{FCD24F40-2291-480B-9438-2866D0AB6F07}"/>
    <dgm:cxn modelId="{7989AA7D-4680-4207-B638-59CC6A24CB23}" type="presOf" srcId="{2AAA64FC-0DAF-497F-BB49-3E46E714021E}" destId="{7DE53624-F42A-46D1-8014-3D1E945CB332}" srcOrd="0" destOrd="0" presId="urn:microsoft.com/office/officeart/2005/8/layout/gear1"/>
    <dgm:cxn modelId="{F17DDA88-BD34-4985-98A1-E75BF7890A89}" type="presOf" srcId="{24373310-7E88-493F-BBA7-03254E452673}" destId="{FA82E63E-5E39-479F-B582-08DB084B48B2}" srcOrd="3" destOrd="0" presId="urn:microsoft.com/office/officeart/2005/8/layout/gear1"/>
    <dgm:cxn modelId="{48499389-40A3-4C30-AD90-50DC1427E0CD}" type="presOf" srcId="{4385B1F2-7171-4082-9597-7FE8BDA85D1D}" destId="{0A60158F-BD3D-4052-ACCE-118E6993107C}" srcOrd="2" destOrd="0" presId="urn:microsoft.com/office/officeart/2005/8/layout/gear1"/>
    <dgm:cxn modelId="{A5353D96-D72D-44DE-A473-EAB8F5081479}" srcId="{CABFFC1E-C207-4180-B5C1-98DD79130C8C}" destId="{5C3E4AF5-C66A-4B33-B100-40E896AA8F94}" srcOrd="0" destOrd="0" parTransId="{3FC5E3DD-3FDA-47B5-87E2-4F6E7331FBB4}" sibTransId="{7D4BF986-66E8-4295-9A67-DF27BA1AB27B}"/>
    <dgm:cxn modelId="{E740799A-1161-41D3-9967-EDF41C60DC70}" srcId="{24373310-7E88-493F-BBA7-03254E452673}" destId="{1783A572-D35C-4336-BE06-BFEE61ACFF21}" srcOrd="0" destOrd="0" parTransId="{834D2E3E-122F-4B46-B3E4-A4A79F489895}" sibTransId="{AA004466-25C6-4180-A744-CBE0BF884568}"/>
    <dgm:cxn modelId="{DF46F5A4-2108-4AA0-B11B-008AF3C0248D}" srcId="{4385B1F2-7171-4082-9597-7FE8BDA85D1D}" destId="{2AAA64FC-0DAF-497F-BB49-3E46E714021E}" srcOrd="0" destOrd="0" parTransId="{9931DB72-FF34-4F71-94D5-2EEB39807348}" sibTransId="{226EE3A8-2AF7-4E1D-A4C2-3D560AA10DF1}"/>
    <dgm:cxn modelId="{77F8B6AD-9F23-4B5C-B7F2-7FDDD089A9B8}" type="presOf" srcId="{24373310-7E88-493F-BBA7-03254E452673}" destId="{195A7146-20D7-4B92-9005-C94C6D117C4C}" srcOrd="2" destOrd="0" presId="urn:microsoft.com/office/officeart/2005/8/layout/gear1"/>
    <dgm:cxn modelId="{9748BBBA-D6FD-48F0-A12C-C54447F3BBE1}" type="presOf" srcId="{CABFFC1E-C207-4180-B5C1-98DD79130C8C}" destId="{A2E29043-7273-4FDB-A76B-CDD25C86C850}" srcOrd="0" destOrd="0" presId="urn:microsoft.com/office/officeart/2005/8/layout/gear1"/>
    <dgm:cxn modelId="{C783D8D5-1A7C-43CA-936D-DB01F6BB5E6F}" type="presOf" srcId="{1783A572-D35C-4336-BE06-BFEE61ACFF21}" destId="{AC5A3418-E342-414C-8BB6-78F201274296}" srcOrd="0" destOrd="0" presId="urn:microsoft.com/office/officeart/2005/8/layout/gear1"/>
    <dgm:cxn modelId="{CDEDB4DC-0A7A-4B1A-8186-340A1DF11E10}" type="presOf" srcId="{24373310-7E88-493F-BBA7-03254E452673}" destId="{F020DCE6-EFF9-4E95-A85A-BF2D00BF42A6}" srcOrd="1" destOrd="0" presId="urn:microsoft.com/office/officeart/2005/8/layout/gear1"/>
    <dgm:cxn modelId="{B4D200EB-BDEA-4D56-8B7B-B4B8C81A889A}" type="presOf" srcId="{867D6C89-2BB6-4E5B-8545-4E35F4551009}" destId="{DEF14164-477B-4547-A10D-E74854D49F16}" srcOrd="0" destOrd="0" presId="urn:microsoft.com/office/officeart/2005/8/layout/gear1"/>
    <dgm:cxn modelId="{6ECFB285-AF7A-4BAD-A08D-86C28C25F67E}" type="presParOf" srcId="{DEF14164-477B-4547-A10D-E74854D49F16}" destId="{D1EFA9BD-9424-48EF-9C8F-2DBC3810758D}" srcOrd="0" destOrd="0" presId="urn:microsoft.com/office/officeart/2005/8/layout/gear1"/>
    <dgm:cxn modelId="{A217125F-482A-49FB-8AED-8BBEB8ECD3B4}" type="presParOf" srcId="{DEF14164-477B-4547-A10D-E74854D49F16}" destId="{5FC2A7D4-40D3-4282-A9DD-CBBA8F790CA8}" srcOrd="1" destOrd="0" presId="urn:microsoft.com/office/officeart/2005/8/layout/gear1"/>
    <dgm:cxn modelId="{A55BC54B-B009-4B5B-8F3E-8367B3B9F38C}" type="presParOf" srcId="{DEF14164-477B-4547-A10D-E74854D49F16}" destId="{0A60158F-BD3D-4052-ACCE-118E6993107C}" srcOrd="2" destOrd="0" presId="urn:microsoft.com/office/officeart/2005/8/layout/gear1"/>
    <dgm:cxn modelId="{971150E8-7BB9-437B-9BDF-AA80EC57988A}" type="presParOf" srcId="{DEF14164-477B-4547-A10D-E74854D49F16}" destId="{7DE53624-F42A-46D1-8014-3D1E945CB332}" srcOrd="3" destOrd="0" presId="urn:microsoft.com/office/officeart/2005/8/layout/gear1"/>
    <dgm:cxn modelId="{3CBD5B35-9178-4753-9E8E-6E4BF49E484E}" type="presParOf" srcId="{DEF14164-477B-4547-A10D-E74854D49F16}" destId="{A2E29043-7273-4FDB-A76B-CDD25C86C850}" srcOrd="4" destOrd="0" presId="urn:microsoft.com/office/officeart/2005/8/layout/gear1"/>
    <dgm:cxn modelId="{9FA5B723-9418-49A9-B18E-DC18EF45D057}" type="presParOf" srcId="{DEF14164-477B-4547-A10D-E74854D49F16}" destId="{1A84D089-BC6B-4BB1-9FE2-3502387D159D}" srcOrd="5" destOrd="0" presId="urn:microsoft.com/office/officeart/2005/8/layout/gear1"/>
    <dgm:cxn modelId="{CFDF6277-E2CD-45E9-990B-05BB782CD946}" type="presParOf" srcId="{DEF14164-477B-4547-A10D-E74854D49F16}" destId="{F312429E-5390-4F0D-9634-7F748573361D}" srcOrd="6" destOrd="0" presId="urn:microsoft.com/office/officeart/2005/8/layout/gear1"/>
    <dgm:cxn modelId="{662A3DC6-386C-419A-A7A3-513D6BDF6F8C}" type="presParOf" srcId="{DEF14164-477B-4547-A10D-E74854D49F16}" destId="{86DC02CA-58B3-4425-8322-19F3209A377E}" srcOrd="7" destOrd="0" presId="urn:microsoft.com/office/officeart/2005/8/layout/gear1"/>
    <dgm:cxn modelId="{F9436B4E-DC61-40C8-AEC8-80E1D8FE640F}" type="presParOf" srcId="{DEF14164-477B-4547-A10D-E74854D49F16}" destId="{D3267774-D308-4F7B-A66E-8423407BC27B}" srcOrd="8" destOrd="0" presId="urn:microsoft.com/office/officeart/2005/8/layout/gear1"/>
    <dgm:cxn modelId="{80492FBC-1BCA-4617-8E41-4F1041170FBE}" type="presParOf" srcId="{DEF14164-477B-4547-A10D-E74854D49F16}" destId="{F020DCE6-EFF9-4E95-A85A-BF2D00BF42A6}" srcOrd="9" destOrd="0" presId="urn:microsoft.com/office/officeart/2005/8/layout/gear1"/>
    <dgm:cxn modelId="{DD6DB2DF-3496-462B-BFD3-D6F6711BF86F}" type="presParOf" srcId="{DEF14164-477B-4547-A10D-E74854D49F16}" destId="{195A7146-20D7-4B92-9005-C94C6D117C4C}" srcOrd="10" destOrd="0" presId="urn:microsoft.com/office/officeart/2005/8/layout/gear1"/>
    <dgm:cxn modelId="{43A4639C-3878-4A94-B220-A9CE5144786F}" type="presParOf" srcId="{DEF14164-477B-4547-A10D-E74854D49F16}" destId="{FA82E63E-5E39-479F-B582-08DB084B48B2}" srcOrd="11" destOrd="0" presId="urn:microsoft.com/office/officeart/2005/8/layout/gear1"/>
    <dgm:cxn modelId="{66B7D319-2472-41A3-A750-6442F932EA17}" type="presParOf" srcId="{DEF14164-477B-4547-A10D-E74854D49F16}" destId="{AC5A3418-E342-414C-8BB6-78F201274296}" srcOrd="12" destOrd="0" presId="urn:microsoft.com/office/officeart/2005/8/layout/gear1"/>
    <dgm:cxn modelId="{97822C2E-E035-4E6A-8B25-02487410537D}" type="presParOf" srcId="{DEF14164-477B-4547-A10D-E74854D49F16}" destId="{B5B0D9D7-A2D9-4139-82E2-FE49146B0C8B}" srcOrd="13" destOrd="0" presId="urn:microsoft.com/office/officeart/2005/8/layout/gear1"/>
    <dgm:cxn modelId="{16F89998-638D-48E9-BCE5-9D48916D80CD}" type="presParOf" srcId="{DEF14164-477B-4547-A10D-E74854D49F16}" destId="{7A08D440-5761-4693-89CF-94FD24670B5A}" srcOrd="14" destOrd="0" presId="urn:microsoft.com/office/officeart/2005/8/layout/gear1"/>
    <dgm:cxn modelId="{F85E20E1-99B3-4608-B673-034356F71C4E}" type="presParOf" srcId="{DEF14164-477B-4547-A10D-E74854D49F16}" destId="{04480FDD-27A8-4E56-B3AD-D81568E0288E}" srcOrd="15"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F214FB-8585-4C85-83D7-47164AAD632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88C3ED4-9510-4000-A70F-AAD75B5EBD43}">
      <dgm:prSet phldrT="[Text]" custT="1"/>
      <dgm:spPr>
        <a:solidFill>
          <a:schemeClr val="accent1">
            <a:lumMod val="60000"/>
            <a:lumOff val="40000"/>
          </a:schemeClr>
        </a:solidFill>
      </dgm:spPr>
      <dgm:t>
        <a:bodyPr/>
        <a:lstStyle/>
        <a:p>
          <a:r>
            <a:rPr lang="en-US" sz="1600">
              <a:solidFill>
                <a:schemeClr val="tx1"/>
              </a:solidFill>
            </a:rPr>
            <a:t>ONE: </a:t>
          </a:r>
          <a:br>
            <a:rPr lang="en-US" sz="1600">
              <a:solidFill>
                <a:schemeClr val="tx1"/>
              </a:solidFill>
            </a:rPr>
          </a:br>
          <a:r>
            <a:rPr lang="en-US" sz="1600">
              <a:solidFill>
                <a:schemeClr val="tx1"/>
              </a:solidFill>
            </a:rPr>
            <a:t>Public Records Come in All Shapes &amp; Sizes.</a:t>
          </a:r>
          <a:endParaRPr lang="en-US" sz="1600" dirty="0">
            <a:solidFill>
              <a:schemeClr val="tx1"/>
            </a:solidFill>
          </a:endParaRPr>
        </a:p>
      </dgm:t>
    </dgm:pt>
    <dgm:pt modelId="{4F31B688-999B-4752-86CF-5AFFBDD2FB2C}" type="parTrans" cxnId="{E7A50B49-7597-4D6A-A8AB-E00237D2C558}">
      <dgm:prSet/>
      <dgm:spPr/>
      <dgm:t>
        <a:bodyPr/>
        <a:lstStyle/>
        <a:p>
          <a:endParaRPr lang="en-US" sz="1600">
            <a:solidFill>
              <a:schemeClr val="tx1"/>
            </a:solidFill>
          </a:endParaRPr>
        </a:p>
      </dgm:t>
    </dgm:pt>
    <dgm:pt modelId="{91778D6F-210D-40E1-9F4A-4CEEC2F76790}" type="sibTrans" cxnId="{E7A50B49-7597-4D6A-A8AB-E00237D2C558}">
      <dgm:prSet/>
      <dgm:spPr/>
      <dgm:t>
        <a:bodyPr/>
        <a:lstStyle/>
        <a:p>
          <a:endParaRPr lang="en-US" sz="1600">
            <a:solidFill>
              <a:schemeClr val="tx1"/>
            </a:solidFill>
          </a:endParaRPr>
        </a:p>
      </dgm:t>
    </dgm:pt>
    <dgm:pt modelId="{016586D9-2DB5-4AA6-BA9F-9EDDC0510C29}">
      <dgm:prSet phldrT="[Text]" custT="1"/>
      <dgm:spPr>
        <a:solidFill>
          <a:schemeClr val="accent1">
            <a:lumMod val="60000"/>
            <a:lumOff val="40000"/>
          </a:schemeClr>
        </a:solidFill>
      </dgm:spPr>
      <dgm:t>
        <a:bodyPr/>
        <a:lstStyle/>
        <a:p>
          <a:endParaRPr lang="en-US" sz="1600">
            <a:solidFill>
              <a:schemeClr val="tx1"/>
            </a:solidFill>
          </a:endParaRPr>
        </a:p>
        <a:p>
          <a:r>
            <a:rPr lang="en-US" sz="1600">
              <a:solidFill>
                <a:schemeClr val="tx1"/>
              </a:solidFill>
            </a:rPr>
            <a:t>TWO: </a:t>
          </a:r>
          <a:br>
            <a:rPr lang="en-US" sz="1600">
              <a:solidFill>
                <a:schemeClr val="tx1"/>
              </a:solidFill>
            </a:rPr>
          </a:br>
          <a:r>
            <a:rPr lang="en-US" sz="1600">
              <a:solidFill>
                <a:schemeClr val="tx1"/>
              </a:solidFill>
            </a:rPr>
            <a:t>Version and Format are Irrelevant.</a:t>
          </a:r>
        </a:p>
        <a:p>
          <a:endParaRPr lang="en-US" sz="1600" dirty="0">
            <a:solidFill>
              <a:schemeClr val="tx1"/>
            </a:solidFill>
          </a:endParaRPr>
        </a:p>
      </dgm:t>
    </dgm:pt>
    <dgm:pt modelId="{D8622124-F306-4E87-AD72-8341309CD39F}" type="parTrans" cxnId="{03FFB34C-F2DE-4D1A-A377-DDE0CA287713}">
      <dgm:prSet/>
      <dgm:spPr/>
      <dgm:t>
        <a:bodyPr/>
        <a:lstStyle/>
        <a:p>
          <a:endParaRPr lang="en-US" sz="1600">
            <a:solidFill>
              <a:schemeClr val="tx1"/>
            </a:solidFill>
          </a:endParaRPr>
        </a:p>
      </dgm:t>
    </dgm:pt>
    <dgm:pt modelId="{59DA38EC-31CE-4170-A454-97D5E30BDBA8}" type="sibTrans" cxnId="{03FFB34C-F2DE-4D1A-A377-DDE0CA287713}">
      <dgm:prSet/>
      <dgm:spPr/>
      <dgm:t>
        <a:bodyPr/>
        <a:lstStyle/>
        <a:p>
          <a:endParaRPr lang="en-US" sz="1600">
            <a:solidFill>
              <a:schemeClr val="tx1"/>
            </a:solidFill>
          </a:endParaRPr>
        </a:p>
      </dgm:t>
    </dgm:pt>
    <dgm:pt modelId="{F1A4D444-33C8-420D-922B-B4D83B96C7C2}">
      <dgm:prSet phldrT="[Text]" custT="1"/>
      <dgm:spPr>
        <a:solidFill>
          <a:schemeClr val="accent1">
            <a:lumMod val="60000"/>
            <a:lumOff val="40000"/>
          </a:schemeClr>
        </a:solidFill>
      </dgm:spPr>
      <dgm:t>
        <a:bodyPr/>
        <a:lstStyle/>
        <a:p>
          <a:r>
            <a:rPr lang="en-US" sz="1600">
              <a:solidFill>
                <a:schemeClr val="tx1"/>
              </a:solidFill>
            </a:rPr>
            <a:t>THREE: </a:t>
          </a:r>
          <a:br>
            <a:rPr lang="en-US" sz="1600">
              <a:solidFill>
                <a:schemeClr val="tx1"/>
              </a:solidFill>
            </a:rPr>
          </a:br>
          <a:r>
            <a:rPr lang="en-US" sz="1600">
              <a:solidFill>
                <a:schemeClr val="tx1"/>
              </a:solidFill>
            </a:rPr>
            <a:t>The Location of the Record does NOT Determine Whether the Record is Public.</a:t>
          </a:r>
          <a:endParaRPr lang="en-US" sz="1600" dirty="0">
            <a:solidFill>
              <a:schemeClr val="tx1"/>
            </a:solidFill>
          </a:endParaRPr>
        </a:p>
      </dgm:t>
    </dgm:pt>
    <dgm:pt modelId="{AFA9A2E5-05CF-4291-BDAC-40FF2BA0C123}" type="parTrans" cxnId="{61F7C260-BB9F-4EAB-A166-C8B477418C19}">
      <dgm:prSet/>
      <dgm:spPr/>
      <dgm:t>
        <a:bodyPr/>
        <a:lstStyle/>
        <a:p>
          <a:endParaRPr lang="en-US" sz="1600">
            <a:solidFill>
              <a:schemeClr val="tx1"/>
            </a:solidFill>
          </a:endParaRPr>
        </a:p>
      </dgm:t>
    </dgm:pt>
    <dgm:pt modelId="{68A763C5-D2C0-42B7-9415-66617A5D147E}" type="sibTrans" cxnId="{61F7C260-BB9F-4EAB-A166-C8B477418C19}">
      <dgm:prSet/>
      <dgm:spPr/>
      <dgm:t>
        <a:bodyPr/>
        <a:lstStyle/>
        <a:p>
          <a:endParaRPr lang="en-US" sz="1600">
            <a:solidFill>
              <a:schemeClr val="tx1"/>
            </a:solidFill>
          </a:endParaRPr>
        </a:p>
      </dgm:t>
    </dgm:pt>
    <dgm:pt modelId="{51EB5745-8AAE-421D-874F-13491FF3F307}">
      <dgm:prSet phldrT="[Text]" custT="1"/>
      <dgm:spPr>
        <a:solidFill>
          <a:schemeClr val="accent1">
            <a:lumMod val="60000"/>
            <a:lumOff val="40000"/>
          </a:schemeClr>
        </a:solidFill>
      </dgm:spPr>
      <dgm:t>
        <a:bodyPr/>
        <a:lstStyle/>
        <a:p>
          <a:r>
            <a:rPr lang="en-US" sz="1600" dirty="0">
              <a:solidFill>
                <a:schemeClr val="tx1"/>
              </a:solidFill>
            </a:rPr>
            <a:t>FOUR: </a:t>
          </a:r>
          <a:br>
            <a:rPr lang="en-US" sz="1600" dirty="0">
              <a:solidFill>
                <a:schemeClr val="tx1"/>
              </a:solidFill>
            </a:rPr>
          </a:br>
          <a:r>
            <a:rPr lang="en-US" sz="1600" dirty="0">
              <a:solidFill>
                <a:schemeClr val="tx1"/>
              </a:solidFill>
            </a:rPr>
            <a:t>A Record is a Public Record Based on Content.</a:t>
          </a:r>
        </a:p>
      </dgm:t>
    </dgm:pt>
    <dgm:pt modelId="{4809E3DC-C136-4EC2-849F-2394A70DF32F}" type="parTrans" cxnId="{ECCDC5FC-C4CD-4D27-8963-B2FB5DA8B711}">
      <dgm:prSet/>
      <dgm:spPr/>
      <dgm:t>
        <a:bodyPr/>
        <a:lstStyle/>
        <a:p>
          <a:endParaRPr lang="en-US" sz="1600">
            <a:solidFill>
              <a:schemeClr val="tx1"/>
            </a:solidFill>
          </a:endParaRPr>
        </a:p>
      </dgm:t>
    </dgm:pt>
    <dgm:pt modelId="{CEAC77A3-F019-4EB6-A67A-D01EA028A855}" type="sibTrans" cxnId="{ECCDC5FC-C4CD-4D27-8963-B2FB5DA8B711}">
      <dgm:prSet/>
      <dgm:spPr/>
      <dgm:t>
        <a:bodyPr/>
        <a:lstStyle/>
        <a:p>
          <a:endParaRPr lang="en-US" sz="1600">
            <a:solidFill>
              <a:schemeClr val="tx1"/>
            </a:solidFill>
          </a:endParaRPr>
        </a:p>
      </dgm:t>
    </dgm:pt>
    <dgm:pt modelId="{0FFBD377-4D3A-4E4C-9C29-74390080965D}" type="pres">
      <dgm:prSet presAssocID="{1BF214FB-8585-4C85-83D7-47164AAD632D}" presName="diagram" presStyleCnt="0">
        <dgm:presLayoutVars>
          <dgm:dir/>
          <dgm:resizeHandles val="exact"/>
        </dgm:presLayoutVars>
      </dgm:prSet>
      <dgm:spPr/>
    </dgm:pt>
    <dgm:pt modelId="{C8B8767F-D6DE-4EB1-8621-D5D25D6F57D5}" type="pres">
      <dgm:prSet presAssocID="{888C3ED4-9510-4000-A70F-AAD75B5EBD43}" presName="node" presStyleLbl="node1" presStyleIdx="0" presStyleCnt="4">
        <dgm:presLayoutVars>
          <dgm:bulletEnabled val="1"/>
        </dgm:presLayoutVars>
      </dgm:prSet>
      <dgm:spPr/>
    </dgm:pt>
    <dgm:pt modelId="{FFB271B6-9FA4-478C-9127-1884F82A3493}" type="pres">
      <dgm:prSet presAssocID="{91778D6F-210D-40E1-9F4A-4CEEC2F76790}" presName="sibTrans" presStyleCnt="0"/>
      <dgm:spPr/>
    </dgm:pt>
    <dgm:pt modelId="{4573D241-549B-4FDB-A0DF-7AA959F5B01C}" type="pres">
      <dgm:prSet presAssocID="{016586D9-2DB5-4AA6-BA9F-9EDDC0510C29}" presName="node" presStyleLbl="node1" presStyleIdx="1" presStyleCnt="4">
        <dgm:presLayoutVars>
          <dgm:bulletEnabled val="1"/>
        </dgm:presLayoutVars>
      </dgm:prSet>
      <dgm:spPr/>
    </dgm:pt>
    <dgm:pt modelId="{53F0E93A-300E-497F-B5ED-FD42515687BF}" type="pres">
      <dgm:prSet presAssocID="{59DA38EC-31CE-4170-A454-97D5E30BDBA8}" presName="sibTrans" presStyleCnt="0"/>
      <dgm:spPr/>
    </dgm:pt>
    <dgm:pt modelId="{A8742EC6-09EE-425E-9063-44716030504F}" type="pres">
      <dgm:prSet presAssocID="{F1A4D444-33C8-420D-922B-B4D83B96C7C2}" presName="node" presStyleLbl="node1" presStyleIdx="2" presStyleCnt="4">
        <dgm:presLayoutVars>
          <dgm:bulletEnabled val="1"/>
        </dgm:presLayoutVars>
      </dgm:prSet>
      <dgm:spPr/>
    </dgm:pt>
    <dgm:pt modelId="{2C169AEC-8B4A-4B58-9CE4-40DECD828E81}" type="pres">
      <dgm:prSet presAssocID="{68A763C5-D2C0-42B7-9415-66617A5D147E}" presName="sibTrans" presStyleCnt="0"/>
      <dgm:spPr/>
    </dgm:pt>
    <dgm:pt modelId="{0ACDFCBC-CE8B-4F32-A2F7-8C762A3EDBF5}" type="pres">
      <dgm:prSet presAssocID="{51EB5745-8AAE-421D-874F-13491FF3F307}" presName="node" presStyleLbl="node1" presStyleIdx="3" presStyleCnt="4">
        <dgm:presLayoutVars>
          <dgm:bulletEnabled val="1"/>
        </dgm:presLayoutVars>
      </dgm:prSet>
      <dgm:spPr/>
    </dgm:pt>
  </dgm:ptLst>
  <dgm:cxnLst>
    <dgm:cxn modelId="{15E48B15-692C-4332-9184-D2ACE430ED0F}" type="presOf" srcId="{888C3ED4-9510-4000-A70F-AAD75B5EBD43}" destId="{C8B8767F-D6DE-4EB1-8621-D5D25D6F57D5}" srcOrd="0" destOrd="0" presId="urn:microsoft.com/office/officeart/2005/8/layout/default"/>
    <dgm:cxn modelId="{8A2E5134-BBDD-4F46-98CA-4A883C541E84}" type="presOf" srcId="{51EB5745-8AAE-421D-874F-13491FF3F307}" destId="{0ACDFCBC-CE8B-4F32-A2F7-8C762A3EDBF5}" srcOrd="0" destOrd="0" presId="urn:microsoft.com/office/officeart/2005/8/layout/default"/>
    <dgm:cxn modelId="{61F7C260-BB9F-4EAB-A166-C8B477418C19}" srcId="{1BF214FB-8585-4C85-83D7-47164AAD632D}" destId="{F1A4D444-33C8-420D-922B-B4D83B96C7C2}" srcOrd="2" destOrd="0" parTransId="{AFA9A2E5-05CF-4291-BDAC-40FF2BA0C123}" sibTransId="{68A763C5-D2C0-42B7-9415-66617A5D147E}"/>
    <dgm:cxn modelId="{E7A50B49-7597-4D6A-A8AB-E00237D2C558}" srcId="{1BF214FB-8585-4C85-83D7-47164AAD632D}" destId="{888C3ED4-9510-4000-A70F-AAD75B5EBD43}" srcOrd="0" destOrd="0" parTransId="{4F31B688-999B-4752-86CF-5AFFBDD2FB2C}" sibTransId="{91778D6F-210D-40E1-9F4A-4CEEC2F76790}"/>
    <dgm:cxn modelId="{1BC4FC4B-D13D-41B6-AF55-C1C5142DEEFF}" type="presOf" srcId="{016586D9-2DB5-4AA6-BA9F-9EDDC0510C29}" destId="{4573D241-549B-4FDB-A0DF-7AA959F5B01C}" srcOrd="0" destOrd="0" presId="urn:microsoft.com/office/officeart/2005/8/layout/default"/>
    <dgm:cxn modelId="{B7AC4D6C-14D5-4153-ABD3-9F0A4F9E9EB6}" type="presOf" srcId="{1BF214FB-8585-4C85-83D7-47164AAD632D}" destId="{0FFBD377-4D3A-4E4C-9C29-74390080965D}" srcOrd="0" destOrd="0" presId="urn:microsoft.com/office/officeart/2005/8/layout/default"/>
    <dgm:cxn modelId="{03FFB34C-F2DE-4D1A-A377-DDE0CA287713}" srcId="{1BF214FB-8585-4C85-83D7-47164AAD632D}" destId="{016586D9-2DB5-4AA6-BA9F-9EDDC0510C29}" srcOrd="1" destOrd="0" parTransId="{D8622124-F306-4E87-AD72-8341309CD39F}" sibTransId="{59DA38EC-31CE-4170-A454-97D5E30BDBA8}"/>
    <dgm:cxn modelId="{52436AE1-9F9B-40FF-88C8-C3CF3D4ACBB1}" type="presOf" srcId="{F1A4D444-33C8-420D-922B-B4D83B96C7C2}" destId="{A8742EC6-09EE-425E-9063-44716030504F}" srcOrd="0" destOrd="0" presId="urn:microsoft.com/office/officeart/2005/8/layout/default"/>
    <dgm:cxn modelId="{ECCDC5FC-C4CD-4D27-8963-B2FB5DA8B711}" srcId="{1BF214FB-8585-4C85-83D7-47164AAD632D}" destId="{51EB5745-8AAE-421D-874F-13491FF3F307}" srcOrd="3" destOrd="0" parTransId="{4809E3DC-C136-4EC2-849F-2394A70DF32F}" sibTransId="{CEAC77A3-F019-4EB6-A67A-D01EA028A855}"/>
    <dgm:cxn modelId="{60DB253D-FD21-4BF7-9065-E531ACFEB7E4}" type="presParOf" srcId="{0FFBD377-4D3A-4E4C-9C29-74390080965D}" destId="{C8B8767F-D6DE-4EB1-8621-D5D25D6F57D5}" srcOrd="0" destOrd="0" presId="urn:microsoft.com/office/officeart/2005/8/layout/default"/>
    <dgm:cxn modelId="{F753552A-C190-448F-9421-E5EFB1FE62C8}" type="presParOf" srcId="{0FFBD377-4D3A-4E4C-9C29-74390080965D}" destId="{FFB271B6-9FA4-478C-9127-1884F82A3493}" srcOrd="1" destOrd="0" presId="urn:microsoft.com/office/officeart/2005/8/layout/default"/>
    <dgm:cxn modelId="{99AF69F6-04E5-4A9F-B38B-17BCBC1F06E3}" type="presParOf" srcId="{0FFBD377-4D3A-4E4C-9C29-74390080965D}" destId="{4573D241-549B-4FDB-A0DF-7AA959F5B01C}" srcOrd="2" destOrd="0" presId="urn:microsoft.com/office/officeart/2005/8/layout/default"/>
    <dgm:cxn modelId="{19E3472F-73BD-43B5-B38B-0166E14734BA}" type="presParOf" srcId="{0FFBD377-4D3A-4E4C-9C29-74390080965D}" destId="{53F0E93A-300E-497F-B5ED-FD42515687BF}" srcOrd="3" destOrd="0" presId="urn:microsoft.com/office/officeart/2005/8/layout/default"/>
    <dgm:cxn modelId="{4D9EADDA-3E8C-4329-9EAE-4524ECDDF210}" type="presParOf" srcId="{0FFBD377-4D3A-4E4C-9C29-74390080965D}" destId="{A8742EC6-09EE-425E-9063-44716030504F}" srcOrd="4" destOrd="0" presId="urn:microsoft.com/office/officeart/2005/8/layout/default"/>
    <dgm:cxn modelId="{D21436A7-2806-4300-93AC-34E1C5763570}" type="presParOf" srcId="{0FFBD377-4D3A-4E4C-9C29-74390080965D}" destId="{2C169AEC-8B4A-4B58-9CE4-40DECD828E81}" srcOrd="5" destOrd="0" presId="urn:microsoft.com/office/officeart/2005/8/layout/default"/>
    <dgm:cxn modelId="{972E3D2D-A330-4928-83B6-4018DD8AE718}" type="presParOf" srcId="{0FFBD377-4D3A-4E4C-9C29-74390080965D}" destId="{0ACDFCBC-CE8B-4F32-A2F7-8C762A3EDBF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F94E90-FFCB-4508-9A33-13C0930903E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B8BF4D7-9E93-48F9-9298-B9D4F793EDBC}">
      <dgm:prSet phldrT="[Text]" custT="1"/>
      <dgm:spPr>
        <a:solidFill>
          <a:schemeClr val="tx2"/>
        </a:solidFill>
        <a:scene3d>
          <a:camera prst="orthographicFront"/>
          <a:lightRig rig="threePt" dir="t"/>
        </a:scene3d>
        <a:sp3d>
          <a:bevelT/>
        </a:sp3d>
      </dgm:spPr>
      <dgm:t>
        <a:bodyPr/>
        <a:lstStyle/>
        <a:p>
          <a:pPr algn="ctr"/>
          <a:r>
            <a:rPr lang="en-US" sz="2800" dirty="0"/>
            <a:t>What is NOT a Public Record?</a:t>
          </a:r>
        </a:p>
        <a:p>
          <a:pPr algn="r"/>
          <a:r>
            <a:rPr lang="en-US" sz="2800" dirty="0"/>
            <a:t>…. Not Much</a:t>
          </a:r>
        </a:p>
      </dgm:t>
    </dgm:pt>
    <dgm:pt modelId="{ADB27555-48E5-45BB-B92F-B638527FBD95}" type="parTrans" cxnId="{B7337990-0DB3-4D46-A181-8C6165AB5B6A}">
      <dgm:prSet/>
      <dgm:spPr/>
      <dgm:t>
        <a:bodyPr/>
        <a:lstStyle/>
        <a:p>
          <a:endParaRPr lang="en-US"/>
        </a:p>
      </dgm:t>
    </dgm:pt>
    <dgm:pt modelId="{95BD11E0-54CA-44C6-93C6-6684CCE1A012}" type="sibTrans" cxnId="{B7337990-0DB3-4D46-A181-8C6165AB5B6A}">
      <dgm:prSet/>
      <dgm:spPr/>
      <dgm:t>
        <a:bodyPr/>
        <a:lstStyle/>
        <a:p>
          <a:endParaRPr lang="en-US"/>
        </a:p>
      </dgm:t>
    </dgm:pt>
    <dgm:pt modelId="{08CC9E13-7112-47F0-B5CF-F80F31B8E316}">
      <dgm:prSet phldrT="[Text]" custT="1"/>
      <dgm:spPr>
        <a:scene3d>
          <a:camera prst="orthographicFront"/>
          <a:lightRig rig="threePt" dir="t"/>
        </a:scene3d>
        <a:sp3d>
          <a:bevelT/>
        </a:sp3d>
      </dgm:spPr>
      <dgm:t>
        <a:bodyPr/>
        <a:lstStyle/>
        <a:p>
          <a:r>
            <a:rPr lang="en-US" sz="1800" dirty="0"/>
            <a:t>Personal Notes: Notes designed for personal use (to jog memory) &amp; not shared.</a:t>
          </a:r>
        </a:p>
      </dgm:t>
    </dgm:pt>
    <dgm:pt modelId="{B304B890-A980-4B60-A704-A70112B6A201}" type="parTrans" cxnId="{AC5704C1-3717-423E-9490-982387CECCCF}">
      <dgm:prSet/>
      <dgm:spPr/>
      <dgm:t>
        <a:bodyPr/>
        <a:lstStyle/>
        <a:p>
          <a:endParaRPr lang="en-US"/>
        </a:p>
      </dgm:t>
    </dgm:pt>
    <dgm:pt modelId="{ED380477-ACE4-444C-A5C3-D4D531D6A851}" type="sibTrans" cxnId="{AC5704C1-3717-423E-9490-982387CECCCF}">
      <dgm:prSet/>
      <dgm:spPr/>
      <dgm:t>
        <a:bodyPr/>
        <a:lstStyle/>
        <a:p>
          <a:endParaRPr lang="en-US"/>
        </a:p>
      </dgm:t>
    </dgm:pt>
    <dgm:pt modelId="{38E85B59-DFCA-4845-B21B-F8F088E75320}">
      <dgm:prSet custT="1"/>
      <dgm:spPr>
        <a:scene3d>
          <a:camera prst="orthographicFront"/>
          <a:lightRig rig="threePt" dir="t"/>
        </a:scene3d>
        <a:sp3d>
          <a:bevelT/>
        </a:sp3d>
      </dgm:spPr>
      <dgm:t>
        <a:bodyPr/>
        <a:lstStyle/>
        <a:p>
          <a:r>
            <a:rPr lang="en-US" sz="1800" dirty="0"/>
            <a:t>Personal records: Personal items you have or receive at work (ex., email from Mom accidentally sent to work address).</a:t>
          </a:r>
        </a:p>
      </dgm:t>
    </dgm:pt>
    <dgm:pt modelId="{B85FFC1A-4EFE-483B-9430-4D53C7B8EA27}" type="parTrans" cxnId="{54162C27-5A66-498F-B482-468C9CCFA99D}">
      <dgm:prSet/>
      <dgm:spPr/>
      <dgm:t>
        <a:bodyPr/>
        <a:lstStyle/>
        <a:p>
          <a:endParaRPr lang="en-US"/>
        </a:p>
      </dgm:t>
    </dgm:pt>
    <dgm:pt modelId="{4E40DD01-D0E4-477F-A5C0-D6E3CBC2B1CB}" type="sibTrans" cxnId="{54162C27-5A66-498F-B482-468C9CCFA99D}">
      <dgm:prSet/>
      <dgm:spPr/>
      <dgm:t>
        <a:bodyPr/>
        <a:lstStyle/>
        <a:p>
          <a:endParaRPr lang="en-US"/>
        </a:p>
      </dgm:t>
    </dgm:pt>
    <dgm:pt modelId="{00B98B0C-F4AB-42D9-91E3-0292706A45D5}">
      <dgm:prSet phldrT="[Text]" custT="1"/>
      <dgm:spPr>
        <a:scene3d>
          <a:camera prst="orthographicFront"/>
          <a:lightRig rig="threePt" dir="t"/>
        </a:scene3d>
        <a:sp3d>
          <a:bevelT/>
        </a:sp3d>
      </dgm:spPr>
      <dgm:t>
        <a:bodyPr/>
        <a:lstStyle/>
        <a:p>
          <a:endParaRPr lang="en-US" sz="1800" dirty="0"/>
        </a:p>
      </dgm:t>
    </dgm:pt>
    <dgm:pt modelId="{32C970F0-7F89-44C6-BF6D-7EEABB6D887D}" type="parTrans" cxnId="{B792DFC7-B8D2-4830-933B-171B700152C6}">
      <dgm:prSet/>
      <dgm:spPr/>
      <dgm:t>
        <a:bodyPr/>
        <a:lstStyle/>
        <a:p>
          <a:endParaRPr lang="en-US"/>
        </a:p>
      </dgm:t>
    </dgm:pt>
    <dgm:pt modelId="{570580A0-E9C2-42CE-88F2-36EC166548B1}" type="sibTrans" cxnId="{B792DFC7-B8D2-4830-933B-171B700152C6}">
      <dgm:prSet/>
      <dgm:spPr/>
      <dgm:t>
        <a:bodyPr/>
        <a:lstStyle/>
        <a:p>
          <a:endParaRPr lang="en-US"/>
        </a:p>
      </dgm:t>
    </dgm:pt>
    <dgm:pt modelId="{7541BDF0-82FA-4BC6-A68C-2865BD71DB84}">
      <dgm:prSet custT="1"/>
      <dgm:spPr>
        <a:scene3d>
          <a:camera prst="orthographicFront"/>
          <a:lightRig rig="threePt" dir="t"/>
        </a:scene3d>
        <a:sp3d>
          <a:bevelT/>
        </a:sp3d>
      </dgm:spPr>
      <dgm:t>
        <a:bodyPr/>
        <a:lstStyle/>
        <a:p>
          <a:endParaRPr lang="en-US" sz="1800" dirty="0"/>
        </a:p>
      </dgm:t>
    </dgm:pt>
    <dgm:pt modelId="{73C73EB9-5EEA-452F-AB1C-0A34202376F4}" type="parTrans" cxnId="{B9CDF4A8-6630-4DB9-856B-4A388E9194EA}">
      <dgm:prSet/>
      <dgm:spPr/>
      <dgm:t>
        <a:bodyPr/>
        <a:lstStyle/>
        <a:p>
          <a:endParaRPr lang="en-US"/>
        </a:p>
      </dgm:t>
    </dgm:pt>
    <dgm:pt modelId="{48A8665A-DD79-4D66-A12A-CD6B04D2CAD0}" type="sibTrans" cxnId="{B9CDF4A8-6630-4DB9-856B-4A388E9194EA}">
      <dgm:prSet/>
      <dgm:spPr/>
      <dgm:t>
        <a:bodyPr/>
        <a:lstStyle/>
        <a:p>
          <a:endParaRPr lang="en-US"/>
        </a:p>
      </dgm:t>
    </dgm:pt>
    <dgm:pt modelId="{38B7A378-C888-40E9-879F-BD9DF43B042B}">
      <dgm:prSet phldrT="[Text]" custT="1"/>
      <dgm:spPr>
        <a:scene3d>
          <a:camera prst="orthographicFront"/>
          <a:lightRig rig="threePt" dir="t"/>
        </a:scene3d>
        <a:sp3d>
          <a:bevelT/>
        </a:sp3d>
      </dgm:spPr>
      <dgm:t>
        <a:bodyPr/>
        <a:lstStyle/>
        <a:p>
          <a:endParaRPr lang="en-US" sz="1800" dirty="0"/>
        </a:p>
      </dgm:t>
    </dgm:pt>
    <dgm:pt modelId="{7D4236BC-5275-4689-AB1C-7C8E33157B18}" type="parTrans" cxnId="{25BE996D-A8C1-45AB-915E-066CDF77E207}">
      <dgm:prSet/>
      <dgm:spPr/>
    </dgm:pt>
    <dgm:pt modelId="{293751DA-13F9-452A-AF59-DB59ABC6A842}" type="sibTrans" cxnId="{25BE996D-A8C1-45AB-915E-066CDF77E207}">
      <dgm:prSet/>
      <dgm:spPr/>
    </dgm:pt>
    <dgm:pt modelId="{4485F383-AF05-4A5D-90C4-1890E0531CE1}" type="pres">
      <dgm:prSet presAssocID="{DFF94E90-FFCB-4508-9A33-13C0930903E7}" presName="Name0" presStyleCnt="0">
        <dgm:presLayoutVars>
          <dgm:dir/>
          <dgm:animLvl val="lvl"/>
          <dgm:resizeHandles val="exact"/>
        </dgm:presLayoutVars>
      </dgm:prSet>
      <dgm:spPr/>
    </dgm:pt>
    <dgm:pt modelId="{991B8EEA-1FEC-4C82-853B-64E6C82FC7CE}" type="pres">
      <dgm:prSet presAssocID="{5B8BF4D7-9E93-48F9-9298-B9D4F793EDBC}" presName="composite" presStyleCnt="0"/>
      <dgm:spPr>
        <a:scene3d>
          <a:camera prst="orthographicFront"/>
          <a:lightRig rig="threePt" dir="t"/>
        </a:scene3d>
        <a:sp3d>
          <a:bevelT/>
        </a:sp3d>
      </dgm:spPr>
    </dgm:pt>
    <dgm:pt modelId="{9003EBF8-CA43-4D41-86D5-82BF00975778}" type="pres">
      <dgm:prSet presAssocID="{5B8BF4D7-9E93-48F9-9298-B9D4F793EDBC}" presName="parTx" presStyleLbl="alignNode1" presStyleIdx="0" presStyleCnt="1">
        <dgm:presLayoutVars>
          <dgm:chMax val="0"/>
          <dgm:chPref val="0"/>
          <dgm:bulletEnabled val="1"/>
        </dgm:presLayoutVars>
      </dgm:prSet>
      <dgm:spPr/>
    </dgm:pt>
    <dgm:pt modelId="{9605A437-4C82-4B89-B428-623342128DDC}" type="pres">
      <dgm:prSet presAssocID="{5B8BF4D7-9E93-48F9-9298-B9D4F793EDBC}" presName="desTx" presStyleLbl="alignAccFollowNode1" presStyleIdx="0" presStyleCnt="1">
        <dgm:presLayoutVars>
          <dgm:bulletEnabled val="1"/>
        </dgm:presLayoutVars>
      </dgm:prSet>
      <dgm:spPr/>
    </dgm:pt>
  </dgm:ptLst>
  <dgm:cxnLst>
    <dgm:cxn modelId="{54162C27-5A66-498F-B482-468C9CCFA99D}" srcId="{5B8BF4D7-9E93-48F9-9298-B9D4F793EDBC}" destId="{38E85B59-DFCA-4845-B21B-F8F088E75320}" srcOrd="3" destOrd="0" parTransId="{B85FFC1A-4EFE-483B-9430-4D53C7B8EA27}" sibTransId="{4E40DD01-D0E4-477F-A5C0-D6E3CBC2B1CB}"/>
    <dgm:cxn modelId="{CF007543-0ED9-4911-A32F-1EE5DD32C018}" type="presOf" srcId="{DFF94E90-FFCB-4508-9A33-13C0930903E7}" destId="{4485F383-AF05-4A5D-90C4-1890E0531CE1}" srcOrd="0" destOrd="0" presId="urn:microsoft.com/office/officeart/2005/8/layout/hList1"/>
    <dgm:cxn modelId="{25BE996D-A8C1-45AB-915E-066CDF77E207}" srcId="{5B8BF4D7-9E93-48F9-9298-B9D4F793EDBC}" destId="{38B7A378-C888-40E9-879F-BD9DF43B042B}" srcOrd="0" destOrd="0" parTransId="{7D4236BC-5275-4689-AB1C-7C8E33157B18}" sibTransId="{293751DA-13F9-452A-AF59-DB59ABC6A842}"/>
    <dgm:cxn modelId="{07A1D982-2F41-49EB-9B7D-781AD2F8FDA7}" type="presOf" srcId="{5B8BF4D7-9E93-48F9-9298-B9D4F793EDBC}" destId="{9003EBF8-CA43-4D41-86D5-82BF00975778}" srcOrd="0" destOrd="0" presId="urn:microsoft.com/office/officeart/2005/8/layout/hList1"/>
    <dgm:cxn modelId="{B7337990-0DB3-4D46-A181-8C6165AB5B6A}" srcId="{DFF94E90-FFCB-4508-9A33-13C0930903E7}" destId="{5B8BF4D7-9E93-48F9-9298-B9D4F793EDBC}" srcOrd="0" destOrd="0" parTransId="{ADB27555-48E5-45BB-B92F-B638527FBD95}" sibTransId="{95BD11E0-54CA-44C6-93C6-6684CCE1A012}"/>
    <dgm:cxn modelId="{B9CDF4A8-6630-4DB9-856B-4A388E9194EA}" srcId="{5B8BF4D7-9E93-48F9-9298-B9D4F793EDBC}" destId="{7541BDF0-82FA-4BC6-A68C-2865BD71DB84}" srcOrd="4" destOrd="0" parTransId="{73C73EB9-5EEA-452F-AB1C-0A34202376F4}" sibTransId="{48A8665A-DD79-4D66-A12A-CD6B04D2CAD0}"/>
    <dgm:cxn modelId="{AC5704C1-3717-423E-9490-982387CECCCF}" srcId="{5B8BF4D7-9E93-48F9-9298-B9D4F793EDBC}" destId="{08CC9E13-7112-47F0-B5CF-F80F31B8E316}" srcOrd="1" destOrd="0" parTransId="{B304B890-A980-4B60-A704-A70112B6A201}" sibTransId="{ED380477-ACE4-444C-A5C3-D4D531D6A851}"/>
    <dgm:cxn modelId="{6C0075C5-FCA7-4F15-8F53-A8A63669CA00}" type="presOf" srcId="{38E85B59-DFCA-4845-B21B-F8F088E75320}" destId="{9605A437-4C82-4B89-B428-623342128DDC}" srcOrd="0" destOrd="3" presId="urn:microsoft.com/office/officeart/2005/8/layout/hList1"/>
    <dgm:cxn modelId="{B792DFC7-B8D2-4830-933B-171B700152C6}" srcId="{5B8BF4D7-9E93-48F9-9298-B9D4F793EDBC}" destId="{00B98B0C-F4AB-42D9-91E3-0292706A45D5}" srcOrd="2" destOrd="0" parTransId="{32C970F0-7F89-44C6-BF6D-7EEABB6D887D}" sibTransId="{570580A0-E9C2-42CE-88F2-36EC166548B1}"/>
    <dgm:cxn modelId="{DE8718CD-899A-46DB-A119-423895FF85BC}" type="presOf" srcId="{00B98B0C-F4AB-42D9-91E3-0292706A45D5}" destId="{9605A437-4C82-4B89-B428-623342128DDC}" srcOrd="0" destOrd="2" presId="urn:microsoft.com/office/officeart/2005/8/layout/hList1"/>
    <dgm:cxn modelId="{72455FE7-7924-49EC-8C0C-D6B40D8D89F1}" type="presOf" srcId="{7541BDF0-82FA-4BC6-A68C-2865BD71DB84}" destId="{9605A437-4C82-4B89-B428-623342128DDC}" srcOrd="0" destOrd="4" presId="urn:microsoft.com/office/officeart/2005/8/layout/hList1"/>
    <dgm:cxn modelId="{E63875F9-7CDC-4348-A398-B63BE1CD1A9E}" type="presOf" srcId="{08CC9E13-7112-47F0-B5CF-F80F31B8E316}" destId="{9605A437-4C82-4B89-B428-623342128DDC}" srcOrd="0" destOrd="1" presId="urn:microsoft.com/office/officeart/2005/8/layout/hList1"/>
    <dgm:cxn modelId="{708B2EFC-BF60-4E57-BEC1-0811FE84BA68}" type="presOf" srcId="{38B7A378-C888-40E9-879F-BD9DF43B042B}" destId="{9605A437-4C82-4B89-B428-623342128DDC}" srcOrd="0" destOrd="0" presId="urn:microsoft.com/office/officeart/2005/8/layout/hList1"/>
    <dgm:cxn modelId="{5FC800E0-DAD5-402B-A17D-089A69661C0D}" type="presParOf" srcId="{4485F383-AF05-4A5D-90C4-1890E0531CE1}" destId="{991B8EEA-1FEC-4C82-853B-64E6C82FC7CE}" srcOrd="0" destOrd="0" presId="urn:microsoft.com/office/officeart/2005/8/layout/hList1"/>
    <dgm:cxn modelId="{B676A878-4EDB-4ED5-AC05-F7910FB84A80}" type="presParOf" srcId="{991B8EEA-1FEC-4C82-853B-64E6C82FC7CE}" destId="{9003EBF8-CA43-4D41-86D5-82BF00975778}" srcOrd="0" destOrd="0" presId="urn:microsoft.com/office/officeart/2005/8/layout/hList1"/>
    <dgm:cxn modelId="{091501AB-DC24-4EFD-A854-F916BAC36BC1}" type="presParOf" srcId="{991B8EEA-1FEC-4C82-853B-64E6C82FC7CE}" destId="{9605A437-4C82-4B89-B428-623342128DDC}" srcOrd="1" destOrd="0" presId="urn:microsoft.com/office/officeart/2005/8/layout/hList1"/>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4B136A-D104-4608-B95A-10B126BD07E8}" type="doc">
      <dgm:prSet loTypeId="urn:diagrams.loki3.com/BracketList" loCatId="list" qsTypeId="urn:microsoft.com/office/officeart/2005/8/quickstyle/3d2" qsCatId="3D" csTypeId="urn:microsoft.com/office/officeart/2005/8/colors/accent0_1" csCatId="mainScheme" phldr="1"/>
      <dgm:spPr/>
      <dgm:t>
        <a:bodyPr/>
        <a:lstStyle/>
        <a:p>
          <a:endParaRPr lang="en-US"/>
        </a:p>
      </dgm:t>
    </dgm:pt>
    <dgm:pt modelId="{4B73B95A-BEC6-4FE9-8BCD-CD5F1EC6A11C}">
      <dgm:prSet phldrT="[Text]" custT="1"/>
      <dgm:spPr/>
      <dgm:t>
        <a:bodyPr/>
        <a:lstStyle/>
        <a:p>
          <a:endParaRPr lang="en-US" sz="300" dirty="0"/>
        </a:p>
      </dgm:t>
    </dgm:pt>
    <dgm:pt modelId="{A66BEE48-F1E1-477E-A24E-9148CBBBF515}" type="parTrans" cxnId="{A9F86495-1B0B-4E41-A89A-DD46F0A8738F}">
      <dgm:prSet/>
      <dgm:spPr/>
      <dgm:t>
        <a:bodyPr/>
        <a:lstStyle/>
        <a:p>
          <a:endParaRPr lang="en-US"/>
        </a:p>
      </dgm:t>
    </dgm:pt>
    <dgm:pt modelId="{F13A8213-3D93-4575-BA4C-3BDD924EB490}" type="sibTrans" cxnId="{A9F86495-1B0B-4E41-A89A-DD46F0A8738F}">
      <dgm:prSet/>
      <dgm:spPr/>
      <dgm:t>
        <a:bodyPr/>
        <a:lstStyle/>
        <a:p>
          <a:endParaRPr lang="en-US"/>
        </a:p>
      </dgm:t>
    </dgm:pt>
    <dgm:pt modelId="{9A614E89-20B1-44E6-AB71-CC1A9DD43652}">
      <dgm:prSet phldrT="[Text]" custT="1"/>
      <dgm:spPr>
        <a:effectLst>
          <a:softEdge rad="31750"/>
        </a:effectLst>
      </dgm:spPr>
      <dgm:t>
        <a:bodyPr/>
        <a:lstStyle/>
        <a:p>
          <a:r>
            <a:rPr lang="en-US" sz="1600" dirty="0"/>
            <a:t>Chapter 119, F.S., does not authorize an agency to require that requests for records be in writing. </a:t>
          </a:r>
        </a:p>
      </dgm:t>
    </dgm:pt>
    <dgm:pt modelId="{1D9ED89F-BFE4-451E-B3FE-50112B15463B}" type="parTrans" cxnId="{C3C94240-89CD-4206-9846-AA7489616F26}">
      <dgm:prSet/>
      <dgm:spPr/>
      <dgm:t>
        <a:bodyPr/>
        <a:lstStyle/>
        <a:p>
          <a:endParaRPr lang="en-US"/>
        </a:p>
      </dgm:t>
    </dgm:pt>
    <dgm:pt modelId="{54A5440C-07F0-47D3-ACC4-28A7717974A6}" type="sibTrans" cxnId="{C3C94240-89CD-4206-9846-AA7489616F26}">
      <dgm:prSet/>
      <dgm:spPr/>
      <dgm:t>
        <a:bodyPr/>
        <a:lstStyle/>
        <a:p>
          <a:endParaRPr lang="en-US"/>
        </a:p>
      </dgm:t>
    </dgm:pt>
    <dgm:pt modelId="{F4A22638-C362-41B2-9FED-F91FA3A6CDBA}">
      <dgm:prSet phldrT="[Text]" custT="1"/>
      <dgm:spPr/>
      <dgm:t>
        <a:bodyPr/>
        <a:lstStyle/>
        <a:p>
          <a:r>
            <a:rPr lang="en-US" sz="1600" dirty="0"/>
            <a:t>A requester of public records (a “Requester”) may not be required to disclose his or her name, address, telephone number or the like to the custodian.</a:t>
          </a:r>
        </a:p>
      </dgm:t>
    </dgm:pt>
    <dgm:pt modelId="{38F069CD-7CD6-4B03-9D6E-05645F3F01B9}" type="parTrans" cxnId="{83ED6347-2733-496F-B120-7C234090C2A1}">
      <dgm:prSet/>
      <dgm:spPr/>
      <dgm:t>
        <a:bodyPr/>
        <a:lstStyle/>
        <a:p>
          <a:endParaRPr lang="en-US"/>
        </a:p>
      </dgm:t>
    </dgm:pt>
    <dgm:pt modelId="{486D4BE4-E339-49A8-A5F4-03E5D67270A4}" type="sibTrans" cxnId="{83ED6347-2733-496F-B120-7C234090C2A1}">
      <dgm:prSet/>
      <dgm:spPr/>
      <dgm:t>
        <a:bodyPr/>
        <a:lstStyle/>
        <a:p>
          <a:endParaRPr lang="en-US"/>
        </a:p>
      </dgm:t>
    </dgm:pt>
    <dgm:pt modelId="{EE7D3FFF-F4DD-41ED-A7FC-B438808D1C17}">
      <dgm:prSet custT="1"/>
      <dgm:spPr/>
      <dgm:t>
        <a:bodyPr/>
        <a:lstStyle/>
        <a:p>
          <a:endParaRPr lang="en-US" sz="300" dirty="0"/>
        </a:p>
      </dgm:t>
    </dgm:pt>
    <dgm:pt modelId="{7FA8B19E-45EC-4D05-95B9-16990BE4159A}" type="parTrans" cxnId="{C84B7A06-B453-4E27-9BF4-E3A4915B5FEE}">
      <dgm:prSet/>
      <dgm:spPr/>
      <dgm:t>
        <a:bodyPr/>
        <a:lstStyle/>
        <a:p>
          <a:endParaRPr lang="en-US"/>
        </a:p>
      </dgm:t>
    </dgm:pt>
    <dgm:pt modelId="{5937408C-34B5-4807-BFA2-4CC946C3FC24}" type="sibTrans" cxnId="{C84B7A06-B453-4E27-9BF4-E3A4915B5FEE}">
      <dgm:prSet/>
      <dgm:spPr/>
      <dgm:t>
        <a:bodyPr/>
        <a:lstStyle/>
        <a:p>
          <a:endParaRPr lang="en-US"/>
        </a:p>
      </dgm:t>
    </dgm:pt>
    <dgm:pt modelId="{E731E0D5-1B6D-462E-A68A-BF263E4942CA}">
      <dgm:prSet custT="1"/>
      <dgm:spPr/>
      <dgm:t>
        <a:bodyPr/>
        <a:lstStyle/>
        <a:p>
          <a:r>
            <a:rPr lang="en-US" sz="1600" dirty="0"/>
            <a:t>A Requester may not be required to explain the purpose or reason for a public records request. Thus, an agency is not authorized to impose conditions or limit access to public records based on a suspicion that the request may be for an improper purpose</a:t>
          </a:r>
          <a:r>
            <a:rPr lang="en-US" sz="2000" dirty="0"/>
            <a:t>. </a:t>
          </a:r>
        </a:p>
      </dgm:t>
    </dgm:pt>
    <dgm:pt modelId="{AEE5C930-D6C7-42B6-9D45-B4A38276E11C}" type="parTrans" cxnId="{EAA19CE5-1AFE-497E-AD04-4EB8EB659D4B}">
      <dgm:prSet/>
      <dgm:spPr/>
      <dgm:t>
        <a:bodyPr/>
        <a:lstStyle/>
        <a:p>
          <a:endParaRPr lang="en-US"/>
        </a:p>
      </dgm:t>
    </dgm:pt>
    <dgm:pt modelId="{EEF1A59C-174F-49CE-BDFD-1C1E8D8B9FB4}" type="sibTrans" cxnId="{EAA19CE5-1AFE-497E-AD04-4EB8EB659D4B}">
      <dgm:prSet/>
      <dgm:spPr/>
      <dgm:t>
        <a:bodyPr/>
        <a:lstStyle/>
        <a:p>
          <a:endParaRPr lang="en-US"/>
        </a:p>
      </dgm:t>
    </dgm:pt>
    <dgm:pt modelId="{B36823ED-8504-48E2-9251-B4B6DF6AA37B}">
      <dgm:prSet phldrT="[Text]" custT="1"/>
      <dgm:spPr/>
      <dgm:t>
        <a:bodyPr/>
        <a:lstStyle/>
        <a:p>
          <a:endParaRPr lang="en-US" sz="300" dirty="0"/>
        </a:p>
      </dgm:t>
    </dgm:pt>
    <dgm:pt modelId="{FE83F268-3737-41B6-B946-EFBB8512F0DC}" type="sibTrans" cxnId="{B8C9C12B-CD99-455D-B8A0-BDCB2C59A8E1}">
      <dgm:prSet/>
      <dgm:spPr/>
      <dgm:t>
        <a:bodyPr/>
        <a:lstStyle/>
        <a:p>
          <a:endParaRPr lang="en-US"/>
        </a:p>
      </dgm:t>
    </dgm:pt>
    <dgm:pt modelId="{C8CA5FC5-6930-499A-9C25-240BFD294334}" type="parTrans" cxnId="{B8C9C12B-CD99-455D-B8A0-BDCB2C59A8E1}">
      <dgm:prSet/>
      <dgm:spPr/>
      <dgm:t>
        <a:bodyPr/>
        <a:lstStyle/>
        <a:p>
          <a:endParaRPr lang="en-US"/>
        </a:p>
      </dgm:t>
    </dgm:pt>
    <dgm:pt modelId="{9C97299D-1B7E-48CA-934E-4D4DA54F0626}">
      <dgm:prSet/>
      <dgm:spPr/>
      <dgm:t>
        <a:bodyPr/>
        <a:lstStyle/>
        <a:p>
          <a:endParaRPr lang="en-US"/>
        </a:p>
      </dgm:t>
    </dgm:pt>
    <dgm:pt modelId="{08EC3DD7-DA90-46B4-8A8B-E09A9274C7CD}" type="parTrans" cxnId="{CFEE6171-7A21-4A95-A24C-298F84EEBD15}">
      <dgm:prSet/>
      <dgm:spPr/>
      <dgm:t>
        <a:bodyPr/>
        <a:lstStyle/>
        <a:p>
          <a:endParaRPr lang="en-US"/>
        </a:p>
      </dgm:t>
    </dgm:pt>
    <dgm:pt modelId="{83A74FE0-17D0-46FD-91F1-EF7041DBC9DE}" type="sibTrans" cxnId="{CFEE6171-7A21-4A95-A24C-298F84EEBD15}">
      <dgm:prSet/>
      <dgm:spPr/>
      <dgm:t>
        <a:bodyPr/>
        <a:lstStyle/>
        <a:p>
          <a:endParaRPr lang="en-US"/>
        </a:p>
      </dgm:t>
    </dgm:pt>
    <dgm:pt modelId="{E3FD36D9-E7EE-4F17-A34B-C61E18CA79B0}">
      <dgm:prSet/>
      <dgm:spPr/>
      <dgm:t>
        <a:bodyPr/>
        <a:lstStyle/>
        <a:p>
          <a:endParaRPr lang="en-US" sz="2600" dirty="0"/>
        </a:p>
      </dgm:t>
    </dgm:pt>
    <dgm:pt modelId="{8DB07E3C-13A3-46D7-BBD1-99B575B457BB}" type="parTrans" cxnId="{88F07D51-0282-4931-B98C-F9F7D25CA18C}">
      <dgm:prSet/>
      <dgm:spPr/>
      <dgm:t>
        <a:bodyPr/>
        <a:lstStyle/>
        <a:p>
          <a:endParaRPr lang="en-US"/>
        </a:p>
      </dgm:t>
    </dgm:pt>
    <dgm:pt modelId="{66FEE6F0-5829-4164-9660-53575020086E}" type="sibTrans" cxnId="{88F07D51-0282-4931-B98C-F9F7D25CA18C}">
      <dgm:prSet/>
      <dgm:spPr/>
      <dgm:t>
        <a:bodyPr/>
        <a:lstStyle/>
        <a:p>
          <a:endParaRPr lang="en-US"/>
        </a:p>
      </dgm:t>
    </dgm:pt>
    <dgm:pt modelId="{491DC624-4E5B-4FA6-8568-4F66AE92A0D4}">
      <dgm:prSet custT="1"/>
      <dgm:spPr/>
      <dgm:t>
        <a:bodyPr/>
        <a:lstStyle/>
        <a:p>
          <a:r>
            <a:rPr lang="en-US" sz="1600" dirty="0"/>
            <a:t>A Requester is entitled to a written statement of the statutory basis for denying access to public records</a:t>
          </a:r>
          <a:r>
            <a:rPr lang="en-US" sz="2000" dirty="0"/>
            <a:t>.</a:t>
          </a:r>
        </a:p>
      </dgm:t>
    </dgm:pt>
    <dgm:pt modelId="{E422B6C6-F412-4759-80A2-C79560F988E3}" type="parTrans" cxnId="{8574BD0D-E539-4F20-B81D-8ED7C3961F3C}">
      <dgm:prSet/>
      <dgm:spPr/>
      <dgm:t>
        <a:bodyPr/>
        <a:lstStyle/>
        <a:p>
          <a:endParaRPr lang="en-US"/>
        </a:p>
      </dgm:t>
    </dgm:pt>
    <dgm:pt modelId="{DCAF95B3-F34E-402A-BA95-EBD13229EA32}" type="sibTrans" cxnId="{8574BD0D-E539-4F20-B81D-8ED7C3961F3C}">
      <dgm:prSet/>
      <dgm:spPr/>
      <dgm:t>
        <a:bodyPr/>
        <a:lstStyle/>
        <a:p>
          <a:endParaRPr lang="en-US"/>
        </a:p>
      </dgm:t>
    </dgm:pt>
    <dgm:pt modelId="{DF5C9AA8-CCAF-4E90-9CAA-D060C73A7575}">
      <dgm:prSet/>
      <dgm:spPr/>
      <dgm:t>
        <a:bodyPr/>
        <a:lstStyle/>
        <a:p>
          <a:endParaRPr lang="en-US" sz="2600"/>
        </a:p>
      </dgm:t>
    </dgm:pt>
    <dgm:pt modelId="{AEAB518B-ADC5-4A8F-A8CA-D2C9FF397B7F}" type="parTrans" cxnId="{3ED5C873-0F36-4089-B712-07DFCCE10D01}">
      <dgm:prSet/>
      <dgm:spPr/>
      <dgm:t>
        <a:bodyPr/>
        <a:lstStyle/>
        <a:p>
          <a:endParaRPr lang="en-US"/>
        </a:p>
      </dgm:t>
    </dgm:pt>
    <dgm:pt modelId="{C3643602-301E-4B09-B8E7-F89247B070DE}" type="sibTrans" cxnId="{3ED5C873-0F36-4089-B712-07DFCCE10D01}">
      <dgm:prSet/>
      <dgm:spPr/>
      <dgm:t>
        <a:bodyPr/>
        <a:lstStyle/>
        <a:p>
          <a:endParaRPr lang="en-US"/>
        </a:p>
      </dgm:t>
    </dgm:pt>
    <dgm:pt modelId="{498CEEEA-F46B-4D24-B915-2F2DF5E83409}" type="pres">
      <dgm:prSet presAssocID="{274B136A-D104-4608-B95A-10B126BD07E8}" presName="Name0" presStyleCnt="0">
        <dgm:presLayoutVars>
          <dgm:dir/>
          <dgm:animLvl val="lvl"/>
          <dgm:resizeHandles val="exact"/>
        </dgm:presLayoutVars>
      </dgm:prSet>
      <dgm:spPr/>
    </dgm:pt>
    <dgm:pt modelId="{D848D684-AF7D-4E4A-B768-6701808096C5}" type="pres">
      <dgm:prSet presAssocID="{4B73B95A-BEC6-4FE9-8BCD-CD5F1EC6A11C}" presName="linNode" presStyleCnt="0"/>
      <dgm:spPr/>
    </dgm:pt>
    <dgm:pt modelId="{5C5673F8-DB4A-46D6-8864-EE85E60EF7C2}" type="pres">
      <dgm:prSet presAssocID="{4B73B95A-BEC6-4FE9-8BCD-CD5F1EC6A11C}" presName="parTx" presStyleLbl="revTx" presStyleIdx="0" presStyleCnt="4">
        <dgm:presLayoutVars>
          <dgm:chMax val="1"/>
          <dgm:bulletEnabled val="1"/>
        </dgm:presLayoutVars>
      </dgm:prSet>
      <dgm:spPr/>
    </dgm:pt>
    <dgm:pt modelId="{A326E420-3541-4205-998E-DD1B9591E991}" type="pres">
      <dgm:prSet presAssocID="{4B73B95A-BEC6-4FE9-8BCD-CD5F1EC6A11C}" presName="bracket" presStyleLbl="parChTrans1D1" presStyleIdx="0" presStyleCnt="4"/>
      <dgm:spPr/>
    </dgm:pt>
    <dgm:pt modelId="{01A2B584-2D25-4338-AE76-C6FA8917DA10}" type="pres">
      <dgm:prSet presAssocID="{4B73B95A-BEC6-4FE9-8BCD-CD5F1EC6A11C}" presName="spH" presStyleCnt="0"/>
      <dgm:spPr/>
    </dgm:pt>
    <dgm:pt modelId="{C77E0DE0-60F0-4F65-9129-B25436C5B004}" type="pres">
      <dgm:prSet presAssocID="{4B73B95A-BEC6-4FE9-8BCD-CD5F1EC6A11C}" presName="desTx" presStyleLbl="node1" presStyleIdx="0" presStyleCnt="4" custScaleX="174394" custScaleY="89210">
        <dgm:presLayoutVars>
          <dgm:bulletEnabled val="1"/>
        </dgm:presLayoutVars>
      </dgm:prSet>
      <dgm:spPr/>
    </dgm:pt>
    <dgm:pt modelId="{B224146F-B09B-40AC-A80A-48A636E7207C}" type="pres">
      <dgm:prSet presAssocID="{F13A8213-3D93-4575-BA4C-3BDD924EB490}" presName="spV" presStyleCnt="0"/>
      <dgm:spPr/>
    </dgm:pt>
    <dgm:pt modelId="{9BF06257-7854-4A73-852A-238FA6E93280}" type="pres">
      <dgm:prSet presAssocID="{B36823ED-8504-48E2-9251-B4B6DF6AA37B}" presName="linNode" presStyleCnt="0"/>
      <dgm:spPr/>
    </dgm:pt>
    <dgm:pt modelId="{3E673FB2-20AE-490A-8F02-169CDC8B9947}" type="pres">
      <dgm:prSet presAssocID="{B36823ED-8504-48E2-9251-B4B6DF6AA37B}" presName="parTx" presStyleLbl="revTx" presStyleIdx="1" presStyleCnt="4" custLinFactNeighborY="2390">
        <dgm:presLayoutVars>
          <dgm:chMax val="1"/>
          <dgm:bulletEnabled val="1"/>
        </dgm:presLayoutVars>
      </dgm:prSet>
      <dgm:spPr/>
    </dgm:pt>
    <dgm:pt modelId="{6AF464E3-C843-4FE3-8C4B-816F87BD1726}" type="pres">
      <dgm:prSet presAssocID="{B36823ED-8504-48E2-9251-B4B6DF6AA37B}" presName="bracket" presStyleLbl="parChTrans1D1" presStyleIdx="1" presStyleCnt="4"/>
      <dgm:spPr/>
    </dgm:pt>
    <dgm:pt modelId="{2B7A8A46-1B3F-45ED-BC17-811F245FC331}" type="pres">
      <dgm:prSet presAssocID="{B36823ED-8504-48E2-9251-B4B6DF6AA37B}" presName="spH" presStyleCnt="0"/>
      <dgm:spPr/>
    </dgm:pt>
    <dgm:pt modelId="{6D02849B-5109-4D3C-8041-314CA4FEB407}" type="pres">
      <dgm:prSet presAssocID="{B36823ED-8504-48E2-9251-B4B6DF6AA37B}" presName="desTx" presStyleLbl="node1" presStyleIdx="1" presStyleCnt="4" custScaleX="174394">
        <dgm:presLayoutVars>
          <dgm:bulletEnabled val="1"/>
        </dgm:presLayoutVars>
      </dgm:prSet>
      <dgm:spPr/>
    </dgm:pt>
    <dgm:pt modelId="{82D86A42-9F7A-4FFF-B880-7E1F1C033DCC}" type="pres">
      <dgm:prSet presAssocID="{FE83F268-3737-41B6-B946-EFBB8512F0DC}" presName="spV" presStyleCnt="0"/>
      <dgm:spPr/>
    </dgm:pt>
    <dgm:pt modelId="{AEC7FE22-6F0B-4FBD-8C26-B8BD6E12FB92}" type="pres">
      <dgm:prSet presAssocID="{EE7D3FFF-F4DD-41ED-A7FC-B438808D1C17}" presName="linNode" presStyleCnt="0"/>
      <dgm:spPr/>
    </dgm:pt>
    <dgm:pt modelId="{C3575DAE-E80B-4983-A809-69126C4FC06D}" type="pres">
      <dgm:prSet presAssocID="{EE7D3FFF-F4DD-41ED-A7FC-B438808D1C17}" presName="parTx" presStyleLbl="revTx" presStyleIdx="2" presStyleCnt="4">
        <dgm:presLayoutVars>
          <dgm:chMax val="1"/>
          <dgm:bulletEnabled val="1"/>
        </dgm:presLayoutVars>
      </dgm:prSet>
      <dgm:spPr/>
    </dgm:pt>
    <dgm:pt modelId="{C08E088C-EF74-4D82-BF10-F3DA6AF3B35E}" type="pres">
      <dgm:prSet presAssocID="{EE7D3FFF-F4DD-41ED-A7FC-B438808D1C17}" presName="bracket" presStyleLbl="parChTrans1D1" presStyleIdx="2" presStyleCnt="4"/>
      <dgm:spPr/>
    </dgm:pt>
    <dgm:pt modelId="{4F5B8052-D69F-4F31-8C6F-F89B0D1AA044}" type="pres">
      <dgm:prSet presAssocID="{EE7D3FFF-F4DD-41ED-A7FC-B438808D1C17}" presName="spH" presStyleCnt="0"/>
      <dgm:spPr/>
    </dgm:pt>
    <dgm:pt modelId="{055EE662-83F7-48CF-A53A-B7DF8F668995}" type="pres">
      <dgm:prSet presAssocID="{EE7D3FFF-F4DD-41ED-A7FC-B438808D1C17}" presName="desTx" presStyleLbl="node1" presStyleIdx="2" presStyleCnt="4" custScaleX="174394">
        <dgm:presLayoutVars>
          <dgm:bulletEnabled val="1"/>
        </dgm:presLayoutVars>
      </dgm:prSet>
      <dgm:spPr/>
    </dgm:pt>
    <dgm:pt modelId="{A9B2FBB1-61B3-4230-A191-F8128CD4AD0A}" type="pres">
      <dgm:prSet presAssocID="{5937408C-34B5-4807-BFA2-4CC946C3FC24}" presName="spV" presStyleCnt="0"/>
      <dgm:spPr/>
    </dgm:pt>
    <dgm:pt modelId="{7EDC7995-6DEE-4D80-B71E-00B5E23569B3}" type="pres">
      <dgm:prSet presAssocID="{9C97299D-1B7E-48CA-934E-4D4DA54F0626}" presName="linNode" presStyleCnt="0"/>
      <dgm:spPr/>
    </dgm:pt>
    <dgm:pt modelId="{1F7E06C1-03BB-477E-AD1B-7D21F1B1A544}" type="pres">
      <dgm:prSet presAssocID="{9C97299D-1B7E-48CA-934E-4D4DA54F0626}" presName="parTx" presStyleLbl="revTx" presStyleIdx="3" presStyleCnt="4">
        <dgm:presLayoutVars>
          <dgm:chMax val="1"/>
          <dgm:bulletEnabled val="1"/>
        </dgm:presLayoutVars>
      </dgm:prSet>
      <dgm:spPr/>
    </dgm:pt>
    <dgm:pt modelId="{9D8B6BE4-FC18-4C28-BA83-25C2DF9667C5}" type="pres">
      <dgm:prSet presAssocID="{9C97299D-1B7E-48CA-934E-4D4DA54F0626}" presName="bracket" presStyleLbl="parChTrans1D1" presStyleIdx="3" presStyleCnt="4" custScaleY="69183"/>
      <dgm:spPr/>
    </dgm:pt>
    <dgm:pt modelId="{E5065787-E9CC-4189-80CF-E8936400CF29}" type="pres">
      <dgm:prSet presAssocID="{9C97299D-1B7E-48CA-934E-4D4DA54F0626}" presName="spH" presStyleCnt="0"/>
      <dgm:spPr/>
    </dgm:pt>
    <dgm:pt modelId="{A3C33683-F4B3-4FB0-8095-82202239AA8B}" type="pres">
      <dgm:prSet presAssocID="{9C97299D-1B7E-48CA-934E-4D4DA54F0626}" presName="desTx" presStyleLbl="node1" presStyleIdx="3" presStyleCnt="4" custScaleX="177793" custScaleY="69183">
        <dgm:presLayoutVars>
          <dgm:bulletEnabled val="1"/>
        </dgm:presLayoutVars>
      </dgm:prSet>
      <dgm:spPr/>
    </dgm:pt>
  </dgm:ptLst>
  <dgm:cxnLst>
    <dgm:cxn modelId="{C84B7A06-B453-4E27-9BF4-E3A4915B5FEE}" srcId="{274B136A-D104-4608-B95A-10B126BD07E8}" destId="{EE7D3FFF-F4DD-41ED-A7FC-B438808D1C17}" srcOrd="2" destOrd="0" parTransId="{7FA8B19E-45EC-4D05-95B9-16990BE4159A}" sibTransId="{5937408C-34B5-4807-BFA2-4CC946C3FC24}"/>
    <dgm:cxn modelId="{0AAC8606-85AA-48D6-A4AD-D85566DE1457}" type="presOf" srcId="{E731E0D5-1B6D-462E-A68A-BF263E4942CA}" destId="{055EE662-83F7-48CF-A53A-B7DF8F668995}" srcOrd="0" destOrd="0" presId="urn:diagrams.loki3.com/BracketList"/>
    <dgm:cxn modelId="{844B5808-6AC3-4CAC-8B91-A336E9F12D46}" type="presOf" srcId="{F4A22638-C362-41B2-9FED-F91FA3A6CDBA}" destId="{6D02849B-5109-4D3C-8041-314CA4FEB407}" srcOrd="0" destOrd="0" presId="urn:diagrams.loki3.com/BracketList"/>
    <dgm:cxn modelId="{8574BD0D-E539-4F20-B81D-8ED7C3961F3C}" srcId="{9C97299D-1B7E-48CA-934E-4D4DA54F0626}" destId="{491DC624-4E5B-4FA6-8568-4F66AE92A0D4}" srcOrd="1" destOrd="0" parTransId="{E422B6C6-F412-4759-80A2-C79560F988E3}" sibTransId="{DCAF95B3-F34E-402A-BA95-EBD13229EA32}"/>
    <dgm:cxn modelId="{7F6A7B1A-C7E2-4ADE-8484-95F0A753D335}" type="presOf" srcId="{4B73B95A-BEC6-4FE9-8BCD-CD5F1EC6A11C}" destId="{5C5673F8-DB4A-46D6-8864-EE85E60EF7C2}" srcOrd="0" destOrd="0" presId="urn:diagrams.loki3.com/BracketList"/>
    <dgm:cxn modelId="{B8C9C12B-CD99-455D-B8A0-BDCB2C59A8E1}" srcId="{274B136A-D104-4608-B95A-10B126BD07E8}" destId="{B36823ED-8504-48E2-9251-B4B6DF6AA37B}" srcOrd="1" destOrd="0" parTransId="{C8CA5FC5-6930-499A-9C25-240BFD294334}" sibTransId="{FE83F268-3737-41B6-B946-EFBB8512F0DC}"/>
    <dgm:cxn modelId="{572D693C-5961-47E2-9532-A4BCCFF315E3}" type="presOf" srcId="{DF5C9AA8-CCAF-4E90-9CAA-D060C73A7575}" destId="{A3C33683-F4B3-4FB0-8095-82202239AA8B}" srcOrd="0" destOrd="2" presId="urn:diagrams.loki3.com/BracketList"/>
    <dgm:cxn modelId="{C3C94240-89CD-4206-9846-AA7489616F26}" srcId="{4B73B95A-BEC6-4FE9-8BCD-CD5F1EC6A11C}" destId="{9A614E89-20B1-44E6-AB71-CC1A9DD43652}" srcOrd="0" destOrd="0" parTransId="{1D9ED89F-BFE4-451E-B3FE-50112B15463B}" sibTransId="{54A5440C-07F0-47D3-ACC4-28A7717974A6}"/>
    <dgm:cxn modelId="{E97C0347-4750-48BF-8A59-5B37D7833C35}" type="presOf" srcId="{B36823ED-8504-48E2-9251-B4B6DF6AA37B}" destId="{3E673FB2-20AE-490A-8F02-169CDC8B9947}" srcOrd="0" destOrd="0" presId="urn:diagrams.loki3.com/BracketList"/>
    <dgm:cxn modelId="{83ED6347-2733-496F-B120-7C234090C2A1}" srcId="{B36823ED-8504-48E2-9251-B4B6DF6AA37B}" destId="{F4A22638-C362-41B2-9FED-F91FA3A6CDBA}" srcOrd="0" destOrd="0" parTransId="{38F069CD-7CD6-4B03-9D6E-05645F3F01B9}" sibTransId="{486D4BE4-E339-49A8-A5F4-03E5D67270A4}"/>
    <dgm:cxn modelId="{0906686E-A228-4B7A-B879-FB6FCB15F817}" type="presOf" srcId="{274B136A-D104-4608-B95A-10B126BD07E8}" destId="{498CEEEA-F46B-4D24-B915-2F2DF5E83409}" srcOrd="0" destOrd="0" presId="urn:diagrams.loki3.com/BracketList"/>
    <dgm:cxn modelId="{CFEE6171-7A21-4A95-A24C-298F84EEBD15}" srcId="{274B136A-D104-4608-B95A-10B126BD07E8}" destId="{9C97299D-1B7E-48CA-934E-4D4DA54F0626}" srcOrd="3" destOrd="0" parTransId="{08EC3DD7-DA90-46B4-8A8B-E09A9274C7CD}" sibTransId="{83A74FE0-17D0-46FD-91F1-EF7041DBC9DE}"/>
    <dgm:cxn modelId="{88F07D51-0282-4931-B98C-F9F7D25CA18C}" srcId="{9C97299D-1B7E-48CA-934E-4D4DA54F0626}" destId="{E3FD36D9-E7EE-4F17-A34B-C61E18CA79B0}" srcOrd="0" destOrd="0" parTransId="{8DB07E3C-13A3-46D7-BBD1-99B575B457BB}" sibTransId="{66FEE6F0-5829-4164-9660-53575020086E}"/>
    <dgm:cxn modelId="{3ED5C873-0F36-4089-B712-07DFCCE10D01}" srcId="{9C97299D-1B7E-48CA-934E-4D4DA54F0626}" destId="{DF5C9AA8-CCAF-4E90-9CAA-D060C73A7575}" srcOrd="2" destOrd="0" parTransId="{AEAB518B-ADC5-4A8F-A8CA-D2C9FF397B7F}" sibTransId="{C3643602-301E-4B09-B8E7-F89247B070DE}"/>
    <dgm:cxn modelId="{0DB82392-8CE3-4C82-A87D-A63FBF18099E}" type="presOf" srcId="{E3FD36D9-E7EE-4F17-A34B-C61E18CA79B0}" destId="{A3C33683-F4B3-4FB0-8095-82202239AA8B}" srcOrd="0" destOrd="0" presId="urn:diagrams.loki3.com/BracketList"/>
    <dgm:cxn modelId="{A9F86495-1B0B-4E41-A89A-DD46F0A8738F}" srcId="{274B136A-D104-4608-B95A-10B126BD07E8}" destId="{4B73B95A-BEC6-4FE9-8BCD-CD5F1EC6A11C}" srcOrd="0" destOrd="0" parTransId="{A66BEE48-F1E1-477E-A24E-9148CBBBF515}" sibTransId="{F13A8213-3D93-4575-BA4C-3BDD924EB490}"/>
    <dgm:cxn modelId="{D3120EA3-0EBD-4927-B2FE-F6F5737C994E}" type="presOf" srcId="{491DC624-4E5B-4FA6-8568-4F66AE92A0D4}" destId="{A3C33683-F4B3-4FB0-8095-82202239AA8B}" srcOrd="0" destOrd="1" presId="urn:diagrams.loki3.com/BracketList"/>
    <dgm:cxn modelId="{DFDE74B5-9E47-408E-9FBA-794A3003F345}" type="presOf" srcId="{9C97299D-1B7E-48CA-934E-4D4DA54F0626}" destId="{1F7E06C1-03BB-477E-AD1B-7D21F1B1A544}" srcOrd="0" destOrd="0" presId="urn:diagrams.loki3.com/BracketList"/>
    <dgm:cxn modelId="{62FC26E1-B49D-463F-A731-164D72DD49AF}" type="presOf" srcId="{9A614E89-20B1-44E6-AB71-CC1A9DD43652}" destId="{C77E0DE0-60F0-4F65-9129-B25436C5B004}" srcOrd="0" destOrd="0" presId="urn:diagrams.loki3.com/BracketList"/>
    <dgm:cxn modelId="{EAA19CE5-1AFE-497E-AD04-4EB8EB659D4B}" srcId="{EE7D3FFF-F4DD-41ED-A7FC-B438808D1C17}" destId="{E731E0D5-1B6D-462E-A68A-BF263E4942CA}" srcOrd="0" destOrd="0" parTransId="{AEE5C930-D6C7-42B6-9D45-B4A38276E11C}" sibTransId="{EEF1A59C-174F-49CE-BDFD-1C1E8D8B9FB4}"/>
    <dgm:cxn modelId="{9952DCEB-03BA-4623-803C-8AF6B2C75A0C}" type="presOf" srcId="{EE7D3FFF-F4DD-41ED-A7FC-B438808D1C17}" destId="{C3575DAE-E80B-4983-A809-69126C4FC06D}" srcOrd="0" destOrd="0" presId="urn:diagrams.loki3.com/BracketList"/>
    <dgm:cxn modelId="{3A0FB3FB-A444-4E75-8915-549C0E729218}" type="presParOf" srcId="{498CEEEA-F46B-4D24-B915-2F2DF5E83409}" destId="{D848D684-AF7D-4E4A-B768-6701808096C5}" srcOrd="0" destOrd="0" presId="urn:diagrams.loki3.com/BracketList"/>
    <dgm:cxn modelId="{07EC92C3-208A-414D-B063-08DD4FA8D3EF}" type="presParOf" srcId="{D848D684-AF7D-4E4A-B768-6701808096C5}" destId="{5C5673F8-DB4A-46D6-8864-EE85E60EF7C2}" srcOrd="0" destOrd="0" presId="urn:diagrams.loki3.com/BracketList"/>
    <dgm:cxn modelId="{295C343C-D57B-4697-8C0B-F24CFDDC7317}" type="presParOf" srcId="{D848D684-AF7D-4E4A-B768-6701808096C5}" destId="{A326E420-3541-4205-998E-DD1B9591E991}" srcOrd="1" destOrd="0" presId="urn:diagrams.loki3.com/BracketList"/>
    <dgm:cxn modelId="{9428DA1E-C7E6-4E97-A27E-A34DA82A691F}" type="presParOf" srcId="{D848D684-AF7D-4E4A-B768-6701808096C5}" destId="{01A2B584-2D25-4338-AE76-C6FA8917DA10}" srcOrd="2" destOrd="0" presId="urn:diagrams.loki3.com/BracketList"/>
    <dgm:cxn modelId="{65C31644-6AB0-495F-AABD-D5C6B80AA951}" type="presParOf" srcId="{D848D684-AF7D-4E4A-B768-6701808096C5}" destId="{C77E0DE0-60F0-4F65-9129-B25436C5B004}" srcOrd="3" destOrd="0" presId="urn:diagrams.loki3.com/BracketList"/>
    <dgm:cxn modelId="{21D082BA-0D33-4832-BC3E-CA0F829B5F30}" type="presParOf" srcId="{498CEEEA-F46B-4D24-B915-2F2DF5E83409}" destId="{B224146F-B09B-40AC-A80A-48A636E7207C}" srcOrd="1" destOrd="0" presId="urn:diagrams.loki3.com/BracketList"/>
    <dgm:cxn modelId="{D143AA4B-7C40-4DE6-9121-C7617E5F1F72}" type="presParOf" srcId="{498CEEEA-F46B-4D24-B915-2F2DF5E83409}" destId="{9BF06257-7854-4A73-852A-238FA6E93280}" srcOrd="2" destOrd="0" presId="urn:diagrams.loki3.com/BracketList"/>
    <dgm:cxn modelId="{BE359E1A-D0D1-41BC-A8A0-87933B22DCA7}" type="presParOf" srcId="{9BF06257-7854-4A73-852A-238FA6E93280}" destId="{3E673FB2-20AE-490A-8F02-169CDC8B9947}" srcOrd="0" destOrd="0" presId="urn:diagrams.loki3.com/BracketList"/>
    <dgm:cxn modelId="{EBCD98E1-DBCB-41A8-88F6-C3D1970A5C15}" type="presParOf" srcId="{9BF06257-7854-4A73-852A-238FA6E93280}" destId="{6AF464E3-C843-4FE3-8C4B-816F87BD1726}" srcOrd="1" destOrd="0" presId="urn:diagrams.loki3.com/BracketList"/>
    <dgm:cxn modelId="{83E28550-6FCA-479E-A51B-E1F9FD83A367}" type="presParOf" srcId="{9BF06257-7854-4A73-852A-238FA6E93280}" destId="{2B7A8A46-1B3F-45ED-BC17-811F245FC331}" srcOrd="2" destOrd="0" presId="urn:diagrams.loki3.com/BracketList"/>
    <dgm:cxn modelId="{89AE5B70-C795-4102-853E-3899811992A6}" type="presParOf" srcId="{9BF06257-7854-4A73-852A-238FA6E93280}" destId="{6D02849B-5109-4D3C-8041-314CA4FEB407}" srcOrd="3" destOrd="0" presId="urn:diagrams.loki3.com/BracketList"/>
    <dgm:cxn modelId="{65CA1520-F0E4-4DD7-B6C4-CF1AE41EDE76}" type="presParOf" srcId="{498CEEEA-F46B-4D24-B915-2F2DF5E83409}" destId="{82D86A42-9F7A-4FFF-B880-7E1F1C033DCC}" srcOrd="3" destOrd="0" presId="urn:diagrams.loki3.com/BracketList"/>
    <dgm:cxn modelId="{9B6D50DF-5079-4A37-934D-DF8B730527FA}" type="presParOf" srcId="{498CEEEA-F46B-4D24-B915-2F2DF5E83409}" destId="{AEC7FE22-6F0B-4FBD-8C26-B8BD6E12FB92}" srcOrd="4" destOrd="0" presId="urn:diagrams.loki3.com/BracketList"/>
    <dgm:cxn modelId="{4E71688E-4120-4C95-B85E-CB01E78090E9}" type="presParOf" srcId="{AEC7FE22-6F0B-4FBD-8C26-B8BD6E12FB92}" destId="{C3575DAE-E80B-4983-A809-69126C4FC06D}" srcOrd="0" destOrd="0" presId="urn:diagrams.loki3.com/BracketList"/>
    <dgm:cxn modelId="{B928121E-5B02-47E6-ADB7-45114D3640D1}" type="presParOf" srcId="{AEC7FE22-6F0B-4FBD-8C26-B8BD6E12FB92}" destId="{C08E088C-EF74-4D82-BF10-F3DA6AF3B35E}" srcOrd="1" destOrd="0" presId="urn:diagrams.loki3.com/BracketList"/>
    <dgm:cxn modelId="{170EA631-F5CC-4C38-A770-D4777AD7C943}" type="presParOf" srcId="{AEC7FE22-6F0B-4FBD-8C26-B8BD6E12FB92}" destId="{4F5B8052-D69F-4F31-8C6F-F89B0D1AA044}" srcOrd="2" destOrd="0" presId="urn:diagrams.loki3.com/BracketList"/>
    <dgm:cxn modelId="{1916AE26-D0CB-42BE-833E-542EB949C867}" type="presParOf" srcId="{AEC7FE22-6F0B-4FBD-8C26-B8BD6E12FB92}" destId="{055EE662-83F7-48CF-A53A-B7DF8F668995}" srcOrd="3" destOrd="0" presId="urn:diagrams.loki3.com/BracketList"/>
    <dgm:cxn modelId="{E57C323D-8663-4F79-8472-5BE22024BAA8}" type="presParOf" srcId="{498CEEEA-F46B-4D24-B915-2F2DF5E83409}" destId="{A9B2FBB1-61B3-4230-A191-F8128CD4AD0A}" srcOrd="5" destOrd="0" presId="urn:diagrams.loki3.com/BracketList"/>
    <dgm:cxn modelId="{60DC3206-2FF5-44F5-BC9A-1869CAB9A45F}" type="presParOf" srcId="{498CEEEA-F46B-4D24-B915-2F2DF5E83409}" destId="{7EDC7995-6DEE-4D80-B71E-00B5E23569B3}" srcOrd="6" destOrd="0" presId="urn:diagrams.loki3.com/BracketList"/>
    <dgm:cxn modelId="{EE2E72DD-0875-48F3-BB11-0DDB4B717CF9}" type="presParOf" srcId="{7EDC7995-6DEE-4D80-B71E-00B5E23569B3}" destId="{1F7E06C1-03BB-477E-AD1B-7D21F1B1A544}" srcOrd="0" destOrd="0" presId="urn:diagrams.loki3.com/BracketList"/>
    <dgm:cxn modelId="{2171010E-E6D3-45F0-B042-F8075CC3C0FF}" type="presParOf" srcId="{7EDC7995-6DEE-4D80-B71E-00B5E23569B3}" destId="{9D8B6BE4-FC18-4C28-BA83-25C2DF9667C5}" srcOrd="1" destOrd="0" presId="urn:diagrams.loki3.com/BracketList"/>
    <dgm:cxn modelId="{62481193-33F3-49D6-8893-D8AD0672DF35}" type="presParOf" srcId="{7EDC7995-6DEE-4D80-B71E-00B5E23569B3}" destId="{E5065787-E9CC-4189-80CF-E8936400CF29}" srcOrd="2" destOrd="0" presId="urn:diagrams.loki3.com/BracketList"/>
    <dgm:cxn modelId="{BF9FEC2A-02CC-42F7-994D-DAB904577FDF}" type="presParOf" srcId="{7EDC7995-6DEE-4D80-B71E-00B5E23569B3}" destId="{A3C33683-F4B3-4FB0-8095-82202239AA8B}"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A165606-DCDF-4BE2-A1D4-7C46066DE355}" type="doc">
      <dgm:prSet loTypeId="urn:microsoft.com/office/officeart/2005/8/layout/hProcess7" loCatId="list" qsTypeId="urn:microsoft.com/office/officeart/2005/8/quickstyle/simple4" qsCatId="simple" csTypeId="urn:microsoft.com/office/officeart/2005/8/colors/accent0_1" csCatId="mainScheme" phldr="1"/>
      <dgm:spPr/>
      <dgm:t>
        <a:bodyPr/>
        <a:lstStyle/>
        <a:p>
          <a:endParaRPr lang="en-US"/>
        </a:p>
      </dgm:t>
    </dgm:pt>
    <dgm:pt modelId="{E4550D9E-53A9-4E96-B81B-538209403330}">
      <dgm:prSet phldrT="[Text]" custT="1"/>
      <dgm:spPr/>
      <dgm:t>
        <a:bodyPr anchor="ctr"/>
        <a:lstStyle/>
        <a:p>
          <a:pPr algn="l"/>
          <a:r>
            <a:rPr lang="en-US" sz="2400" b="1" dirty="0">
              <a:latin typeface="Garamond" panose="02020404030301010803" pitchFamily="18" charset="0"/>
              <a:cs typeface="Times New Roman" panose="02020603050405020304" pitchFamily="18" charset="0"/>
            </a:rPr>
            <a:t>Responsiveness</a:t>
          </a:r>
        </a:p>
      </dgm:t>
    </dgm:pt>
    <dgm:pt modelId="{E442F927-1EE9-4DD2-A9CC-D8ECD032EDCF}" type="parTrans" cxnId="{174FACD5-7476-48AC-B507-9D75CA209D53}">
      <dgm:prSet/>
      <dgm:spPr/>
      <dgm:t>
        <a:bodyPr/>
        <a:lstStyle/>
        <a:p>
          <a:endParaRPr lang="en-US"/>
        </a:p>
      </dgm:t>
    </dgm:pt>
    <dgm:pt modelId="{76C72A92-D7A5-41D2-9845-E245F41CE54C}" type="sibTrans" cxnId="{174FACD5-7476-48AC-B507-9D75CA209D53}">
      <dgm:prSet/>
      <dgm:spPr/>
      <dgm:t>
        <a:bodyPr/>
        <a:lstStyle/>
        <a:p>
          <a:endParaRPr lang="en-US"/>
        </a:p>
      </dgm:t>
    </dgm:pt>
    <dgm:pt modelId="{DBA01E76-85BE-42D0-8016-2A7BFC7B73CB}">
      <dgm:prSet phldrT="[Text]" custT="1"/>
      <dgm:spPr/>
      <dgm:t>
        <a:bodyPr anchor="b"/>
        <a:lstStyle/>
        <a:p>
          <a:pPr marL="0" lvl="0" defTabSz="889000">
            <a:lnSpc>
              <a:spcPct val="90000"/>
            </a:lnSpc>
            <a:spcBef>
              <a:spcPct val="0"/>
            </a:spcBef>
            <a:spcAft>
              <a:spcPct val="35000"/>
            </a:spcAft>
            <a:buNone/>
          </a:pPr>
          <a:endParaRPr lang="en-US" sz="2400" b="1" dirty="0">
            <a:latin typeface="Garamond" panose="02020404030301010803" pitchFamily="18" charset="0"/>
            <a:cs typeface="Times New Roman" panose="02020603050405020304" pitchFamily="18" charset="0"/>
          </a:endParaRPr>
        </a:p>
        <a:p>
          <a:pPr marL="0" lvl="0" defTabSz="889000">
            <a:lnSpc>
              <a:spcPct val="90000"/>
            </a:lnSpc>
            <a:spcBef>
              <a:spcPct val="0"/>
            </a:spcBef>
            <a:spcAft>
              <a:spcPct val="35000"/>
            </a:spcAft>
            <a:buNone/>
          </a:pPr>
          <a:endParaRPr lang="en-US" sz="2000" b="1" dirty="0">
            <a:latin typeface="Garamond" panose="02020404030301010803" pitchFamily="18" charset="0"/>
            <a:cs typeface="Times New Roman" panose="02020603050405020304" pitchFamily="18" charset="0"/>
          </a:endParaRPr>
        </a:p>
        <a:p>
          <a:pPr marL="0" lvl="0" defTabSz="889000">
            <a:lnSpc>
              <a:spcPct val="90000"/>
            </a:lnSpc>
            <a:spcBef>
              <a:spcPct val="0"/>
            </a:spcBef>
            <a:spcAft>
              <a:spcPct val="35000"/>
            </a:spcAft>
            <a:buNone/>
          </a:pPr>
          <a:endParaRPr lang="en-US" sz="2000" b="1" dirty="0">
            <a:latin typeface="Garamond" panose="02020404030301010803" pitchFamily="18" charset="0"/>
            <a:cs typeface="Times New Roman" panose="02020603050405020304" pitchFamily="18" charset="0"/>
          </a:endParaRPr>
        </a:p>
        <a:p>
          <a:pPr marL="0" lvl="0" defTabSz="889000">
            <a:lnSpc>
              <a:spcPct val="90000"/>
            </a:lnSpc>
            <a:spcBef>
              <a:spcPct val="0"/>
            </a:spcBef>
            <a:spcAft>
              <a:spcPct val="35000"/>
            </a:spcAft>
            <a:buNone/>
          </a:pPr>
          <a:endParaRPr lang="en-US" sz="2000" b="1" dirty="0">
            <a:latin typeface="Garamond" panose="02020404030301010803" pitchFamily="18" charset="0"/>
            <a:cs typeface="Times New Roman" panose="02020603050405020304" pitchFamily="18" charset="0"/>
          </a:endParaRPr>
        </a:p>
        <a:p>
          <a:pPr marL="0" lvl="0" defTabSz="889000">
            <a:lnSpc>
              <a:spcPct val="90000"/>
            </a:lnSpc>
            <a:spcBef>
              <a:spcPct val="0"/>
            </a:spcBef>
            <a:spcAft>
              <a:spcPct val="35000"/>
            </a:spcAft>
            <a:buNone/>
          </a:pPr>
          <a:endParaRPr lang="en-US" sz="2000" b="1" dirty="0">
            <a:latin typeface="Garamond" panose="02020404030301010803" pitchFamily="18" charset="0"/>
            <a:cs typeface="Times New Roman" panose="02020603050405020304" pitchFamily="18" charset="0"/>
          </a:endParaRPr>
        </a:p>
        <a:p>
          <a:pPr marL="0" lvl="0" defTabSz="889000">
            <a:lnSpc>
              <a:spcPct val="90000"/>
            </a:lnSpc>
            <a:spcBef>
              <a:spcPct val="0"/>
            </a:spcBef>
            <a:spcAft>
              <a:spcPct val="35000"/>
            </a:spcAft>
            <a:buNone/>
          </a:pPr>
          <a:r>
            <a:rPr lang="en-US" sz="2000" b="0" dirty="0">
              <a:latin typeface="Garamond" panose="02020404030301010803" pitchFamily="18" charset="0"/>
              <a:cs typeface="Times New Roman" panose="02020603050405020304" pitchFamily="18" charset="0"/>
            </a:rPr>
            <a:t>The Records Custodian must “</a:t>
          </a:r>
          <a:r>
            <a:rPr lang="en-US" sz="2000" b="0" i="1" dirty="0">
              <a:latin typeface="Garamond" panose="02020404030301010803" pitchFamily="18" charset="0"/>
              <a:cs typeface="Times New Roman" panose="02020603050405020304" pitchFamily="18" charset="0"/>
            </a:rPr>
            <a:t>acknowledge</a:t>
          </a:r>
          <a:r>
            <a:rPr lang="en-US" sz="2000" b="0" dirty="0">
              <a:latin typeface="Garamond" panose="02020404030301010803" pitchFamily="18" charset="0"/>
              <a:cs typeface="Times New Roman" panose="02020603050405020304" pitchFamily="18" charset="0"/>
            </a:rPr>
            <a:t>” request “</a:t>
          </a:r>
          <a:r>
            <a:rPr lang="en-US" sz="2000" b="0" i="1" dirty="0">
              <a:latin typeface="Garamond" panose="02020404030301010803" pitchFamily="18" charset="0"/>
              <a:cs typeface="Times New Roman" panose="02020603050405020304" pitchFamily="18" charset="0"/>
            </a:rPr>
            <a:t>promptly</a:t>
          </a:r>
          <a:r>
            <a:rPr lang="en-US" sz="2000" b="0" dirty="0">
              <a:latin typeface="Garamond" panose="02020404030301010803" pitchFamily="18" charset="0"/>
              <a:cs typeface="Times New Roman" panose="02020603050405020304" pitchFamily="18" charset="0"/>
            </a:rPr>
            <a:t>” and “</a:t>
          </a:r>
          <a:r>
            <a:rPr lang="en-US" sz="2000" b="0" i="1" dirty="0">
              <a:latin typeface="Garamond" panose="02020404030301010803" pitchFamily="18" charset="0"/>
              <a:cs typeface="Times New Roman" panose="02020603050405020304" pitchFamily="18" charset="0"/>
            </a:rPr>
            <a:t>respond to such requests in good faith</a:t>
          </a:r>
          <a:r>
            <a:rPr lang="en-US" sz="2000" b="0" dirty="0">
              <a:latin typeface="Garamond" panose="02020404030301010803" pitchFamily="18" charset="0"/>
              <a:cs typeface="Times New Roman" panose="02020603050405020304" pitchFamily="18" charset="0"/>
            </a:rPr>
            <a:t>.”</a:t>
          </a:r>
        </a:p>
        <a:p>
          <a:pPr marL="0" lvl="0" defTabSz="889000">
            <a:lnSpc>
              <a:spcPct val="90000"/>
            </a:lnSpc>
            <a:spcBef>
              <a:spcPct val="0"/>
            </a:spcBef>
            <a:spcAft>
              <a:spcPct val="35000"/>
            </a:spcAft>
            <a:buNone/>
          </a:pPr>
          <a:endParaRPr lang="en-US" sz="2000" b="1" dirty="0">
            <a:latin typeface="Garamond" panose="02020404030301010803" pitchFamily="18" charset="0"/>
            <a:cs typeface="Times New Roman" panose="02020603050405020304" pitchFamily="18" charset="0"/>
          </a:endParaRPr>
        </a:p>
      </dgm:t>
    </dgm:pt>
    <dgm:pt modelId="{A91C2474-E794-4A8D-841A-53B576AE1298}" type="parTrans" cxnId="{F9EF2A4D-EBD3-4024-87E8-597D4BC4570D}">
      <dgm:prSet/>
      <dgm:spPr/>
      <dgm:t>
        <a:bodyPr/>
        <a:lstStyle/>
        <a:p>
          <a:endParaRPr lang="en-US"/>
        </a:p>
      </dgm:t>
    </dgm:pt>
    <dgm:pt modelId="{4FB237DE-AB32-4EFE-B107-C733E85F8D5C}" type="sibTrans" cxnId="{F9EF2A4D-EBD3-4024-87E8-597D4BC4570D}">
      <dgm:prSet/>
      <dgm:spPr/>
      <dgm:t>
        <a:bodyPr/>
        <a:lstStyle/>
        <a:p>
          <a:endParaRPr lang="en-US"/>
        </a:p>
      </dgm:t>
    </dgm:pt>
    <dgm:pt modelId="{E48BAF9C-5E8C-4116-8570-CABD5960586E}">
      <dgm:prSet phldrT="[Text]" custT="1"/>
      <dgm:spPr/>
      <dgm:t>
        <a:bodyPr anchor="ctr"/>
        <a:lstStyle/>
        <a:p>
          <a:pPr algn="l"/>
          <a:r>
            <a:rPr lang="en-US" altLang="en-US" sz="2400" b="1" dirty="0">
              <a:latin typeface="Garamond" panose="02020404030301010803" pitchFamily="18" charset="0"/>
              <a:cs typeface="Times New Roman" panose="02020603050405020304" pitchFamily="18" charset="0"/>
            </a:rPr>
            <a:t>Reasonable Time</a:t>
          </a:r>
          <a:endParaRPr lang="en-US" sz="2400" b="1" dirty="0">
            <a:latin typeface="Garamond" panose="02020404030301010803" pitchFamily="18" charset="0"/>
            <a:cs typeface="Times New Roman" panose="02020603050405020304" pitchFamily="18" charset="0"/>
          </a:endParaRPr>
        </a:p>
      </dgm:t>
    </dgm:pt>
    <dgm:pt modelId="{5277FBD8-FE10-4E7A-BC35-CA0DFA63C904}" type="parTrans" cxnId="{CAA54CDC-8054-44BD-95A3-31DFD17B125B}">
      <dgm:prSet/>
      <dgm:spPr/>
      <dgm:t>
        <a:bodyPr/>
        <a:lstStyle/>
        <a:p>
          <a:endParaRPr lang="en-US"/>
        </a:p>
      </dgm:t>
    </dgm:pt>
    <dgm:pt modelId="{1E762C61-9B11-4760-BB59-8708898EFCF3}" type="sibTrans" cxnId="{CAA54CDC-8054-44BD-95A3-31DFD17B125B}">
      <dgm:prSet/>
      <dgm:spPr/>
      <dgm:t>
        <a:bodyPr/>
        <a:lstStyle/>
        <a:p>
          <a:endParaRPr lang="en-US"/>
        </a:p>
      </dgm:t>
    </dgm:pt>
    <dgm:pt modelId="{5C93ED8D-EC54-4268-883D-04E051A4E18B}">
      <dgm:prSet phldrT="[Text]" custT="1"/>
      <dgm:spPr/>
      <dgm:t>
        <a:bodyPr anchor="ctr"/>
        <a:lstStyle/>
        <a:p>
          <a:r>
            <a:rPr lang="en-US" altLang="en-US" sz="1800" b="0" dirty="0">
              <a:latin typeface="Garamond" panose="02020404030301010803" pitchFamily="18" charset="0"/>
              <a:cs typeface="Times New Roman" panose="02020603050405020304" pitchFamily="18" charset="0"/>
            </a:rPr>
            <a:t>No delay in the production of records is allowed, and the response time permitted "</a:t>
          </a:r>
          <a:r>
            <a:rPr lang="en-US" altLang="en-US" sz="1800" b="0" i="1" dirty="0">
              <a:latin typeface="Garamond" panose="02020404030301010803" pitchFamily="18" charset="0"/>
              <a:cs typeface="Times New Roman" panose="02020603050405020304" pitchFamily="18" charset="0"/>
            </a:rPr>
            <a:t>is the limited reasonable time allowed the custodian to retrieve the record and delete those portions of the record the custodian asserts are exempt</a:t>
          </a:r>
          <a:r>
            <a:rPr lang="en-US" altLang="en-US" sz="1800" b="0" dirty="0">
              <a:latin typeface="Garamond" panose="02020404030301010803" pitchFamily="18" charset="0"/>
              <a:cs typeface="Times New Roman" panose="02020603050405020304" pitchFamily="18" charset="0"/>
            </a:rPr>
            <a:t>." </a:t>
          </a:r>
        </a:p>
        <a:p>
          <a:r>
            <a:rPr lang="en-US" altLang="en-US" sz="1600" b="0" i="1" dirty="0">
              <a:latin typeface="Garamond" panose="02020404030301010803" pitchFamily="18" charset="0"/>
              <a:cs typeface="Times New Roman" panose="02020603050405020304" pitchFamily="18" charset="0"/>
            </a:rPr>
            <a:t>Tribune Company v. </a:t>
          </a:r>
          <a:r>
            <a:rPr lang="en-US" altLang="en-US" sz="1600" b="0" i="1" dirty="0" err="1">
              <a:latin typeface="Garamond" panose="02020404030301010803" pitchFamily="18" charset="0"/>
              <a:cs typeface="Times New Roman" panose="02020603050405020304" pitchFamily="18" charset="0"/>
            </a:rPr>
            <a:t>Cannella</a:t>
          </a:r>
          <a:r>
            <a:rPr lang="en-US" altLang="en-US" sz="1600" b="0" dirty="0">
              <a:latin typeface="Garamond" panose="02020404030301010803" pitchFamily="18" charset="0"/>
              <a:cs typeface="Times New Roman" panose="02020603050405020304" pitchFamily="18" charset="0"/>
            </a:rPr>
            <a:t>, 458 So. 2d 1075, 1078 (Fla. 1984).</a:t>
          </a:r>
          <a:endParaRPr lang="en-US" sz="1600" b="0" dirty="0">
            <a:latin typeface="Garamond" panose="02020404030301010803" pitchFamily="18" charset="0"/>
            <a:cs typeface="Times New Roman" panose="02020603050405020304" pitchFamily="18" charset="0"/>
          </a:endParaRPr>
        </a:p>
      </dgm:t>
    </dgm:pt>
    <dgm:pt modelId="{DB17749F-FA5F-40F8-BDD4-20C1E4223407}" type="parTrans" cxnId="{E4BB46A5-6E17-47F8-8E54-62360F9227E9}">
      <dgm:prSet/>
      <dgm:spPr/>
      <dgm:t>
        <a:bodyPr/>
        <a:lstStyle/>
        <a:p>
          <a:endParaRPr lang="en-US"/>
        </a:p>
      </dgm:t>
    </dgm:pt>
    <dgm:pt modelId="{9894B544-47A8-4C49-A645-77CA2DAE9610}" type="sibTrans" cxnId="{E4BB46A5-6E17-47F8-8E54-62360F9227E9}">
      <dgm:prSet/>
      <dgm:spPr/>
      <dgm:t>
        <a:bodyPr/>
        <a:lstStyle/>
        <a:p>
          <a:endParaRPr lang="en-US"/>
        </a:p>
      </dgm:t>
    </dgm:pt>
    <dgm:pt modelId="{6C8D1EE8-1EA3-4253-83D2-68F4E190BDA9}">
      <dgm:prSet phldrT="[Text]" custT="1"/>
      <dgm:spPr/>
      <dgm:t>
        <a:bodyPr anchor="ctr"/>
        <a:lstStyle/>
        <a:p>
          <a:pPr algn="l"/>
          <a:r>
            <a:rPr lang="en-US" sz="2800" b="1" dirty="0">
              <a:latin typeface="Garamond" panose="02020404030301010803" pitchFamily="18" charset="0"/>
              <a:cs typeface="Times New Roman" panose="02020603050405020304" pitchFamily="18" charset="0"/>
            </a:rPr>
            <a:t>Clarification</a:t>
          </a:r>
        </a:p>
      </dgm:t>
    </dgm:pt>
    <dgm:pt modelId="{0C734DD9-8016-4A1D-9607-66917C12EC88}" type="parTrans" cxnId="{FDD45D47-B681-49CC-8E3B-00CCFDD1BAEC}">
      <dgm:prSet/>
      <dgm:spPr/>
      <dgm:t>
        <a:bodyPr/>
        <a:lstStyle/>
        <a:p>
          <a:endParaRPr lang="en-US"/>
        </a:p>
      </dgm:t>
    </dgm:pt>
    <dgm:pt modelId="{1D80FB7F-3F0F-4257-BC6F-CEE71A1886FD}" type="sibTrans" cxnId="{FDD45D47-B681-49CC-8E3B-00CCFDD1BAEC}">
      <dgm:prSet/>
      <dgm:spPr/>
      <dgm:t>
        <a:bodyPr/>
        <a:lstStyle/>
        <a:p>
          <a:endParaRPr lang="en-US"/>
        </a:p>
      </dgm:t>
    </dgm:pt>
    <dgm:pt modelId="{686E8E0A-63A1-4427-A676-84B85B795FF6}">
      <dgm:prSet phldrT="[Text]" custT="1"/>
      <dgm:spPr/>
      <dgm:t>
        <a:bodyPr anchor="ctr"/>
        <a:lstStyle/>
        <a:p>
          <a:r>
            <a:rPr lang="en-US" altLang="en-US" sz="1800" b="0" dirty="0">
              <a:latin typeface="Garamond" panose="02020404030301010803" pitchFamily="18" charset="0"/>
              <a:cs typeface="Times New Roman" panose="02020603050405020304" pitchFamily="18" charset="0"/>
            </a:rPr>
            <a:t>If a request is ambiguous or insufficient to identify particular records, the custodian has a duty to notify the requestor that additional information is needed.  </a:t>
          </a:r>
        </a:p>
        <a:p>
          <a:endParaRPr lang="en-US" altLang="en-US" sz="1800" b="1" i="1" dirty="0">
            <a:latin typeface="Garamond" panose="02020404030301010803" pitchFamily="18" charset="0"/>
            <a:cs typeface="Times New Roman" panose="02020603050405020304" pitchFamily="18" charset="0"/>
          </a:endParaRPr>
        </a:p>
        <a:p>
          <a:r>
            <a:rPr lang="en-US" altLang="en-US" sz="1600" b="0" i="1" dirty="0" err="1">
              <a:latin typeface="Garamond" panose="02020404030301010803" pitchFamily="18" charset="0"/>
              <a:cs typeface="Times New Roman" panose="02020603050405020304" pitchFamily="18" charset="0"/>
            </a:rPr>
            <a:t>Salvadore</a:t>
          </a:r>
          <a:r>
            <a:rPr lang="en-US" altLang="en-US" sz="1600" b="0" i="1" dirty="0">
              <a:latin typeface="Garamond" panose="02020404030301010803" pitchFamily="18" charset="0"/>
              <a:cs typeface="Times New Roman" panose="02020603050405020304" pitchFamily="18" charset="0"/>
            </a:rPr>
            <a:t> v. City of Stuart</a:t>
          </a:r>
          <a:r>
            <a:rPr lang="en-US" altLang="en-US" sz="1600" b="0" dirty="0">
              <a:latin typeface="Garamond" panose="02020404030301010803" pitchFamily="18" charset="0"/>
              <a:cs typeface="Times New Roman" panose="02020603050405020304" pitchFamily="18" charset="0"/>
            </a:rPr>
            <a:t>, No. 91-812 CA (Fla. 19th Cir. Ct. December 17, 1991)</a:t>
          </a:r>
          <a:endParaRPr lang="en-US" sz="1800" b="0" dirty="0">
            <a:latin typeface="Garamond" panose="02020404030301010803" pitchFamily="18" charset="0"/>
            <a:cs typeface="Times New Roman" panose="02020603050405020304" pitchFamily="18" charset="0"/>
          </a:endParaRPr>
        </a:p>
      </dgm:t>
    </dgm:pt>
    <dgm:pt modelId="{38AC97B2-CCEE-480F-A78D-2071CF93B6A4}" type="parTrans" cxnId="{62C3B0CF-ED95-4D33-9E79-7FFF2459768A}">
      <dgm:prSet/>
      <dgm:spPr/>
      <dgm:t>
        <a:bodyPr/>
        <a:lstStyle/>
        <a:p>
          <a:endParaRPr lang="en-US"/>
        </a:p>
      </dgm:t>
    </dgm:pt>
    <dgm:pt modelId="{1E89C301-500E-41D9-A097-D64296551DAD}" type="sibTrans" cxnId="{62C3B0CF-ED95-4D33-9E79-7FFF2459768A}">
      <dgm:prSet/>
      <dgm:spPr/>
      <dgm:t>
        <a:bodyPr/>
        <a:lstStyle/>
        <a:p>
          <a:endParaRPr lang="en-US"/>
        </a:p>
      </dgm:t>
    </dgm:pt>
    <dgm:pt modelId="{4018DB97-3D25-4BDC-9683-0685DDA37674}">
      <dgm:prSet custT="1"/>
      <dgm:spPr/>
      <dgm:t>
        <a:bodyPr anchor="b"/>
        <a:lstStyle/>
        <a:p>
          <a:pPr marL="0" marR="0" lvl="0" indent="0" defTabSz="914400" eaLnBrk="1" fontAlgn="auto" latinLnBrk="0" hangingPunct="1">
            <a:lnSpc>
              <a:spcPct val="100000"/>
            </a:lnSpc>
            <a:spcBef>
              <a:spcPts val="0"/>
            </a:spcBef>
            <a:spcAft>
              <a:spcPts val="0"/>
            </a:spcAft>
            <a:buClrTx/>
            <a:buSzTx/>
            <a:buFontTx/>
            <a:buNone/>
            <a:tabLst/>
            <a:defRPr/>
          </a:pPr>
          <a:r>
            <a:rPr lang="da-DK" sz="1800" b="0" dirty="0">
              <a:latin typeface="Garamond" panose="02020404030301010803" pitchFamily="18" charset="0"/>
              <a:cs typeface="Times New Roman" panose="02020603050405020304" pitchFamily="18" charset="0"/>
            </a:rPr>
            <a:t>Section 119.07(1)(b), </a:t>
          </a:r>
          <a:r>
            <a:rPr lang="da-DK" sz="1800" b="0" i="1" dirty="0">
              <a:latin typeface="Garamond" panose="02020404030301010803" pitchFamily="18" charset="0"/>
              <a:cs typeface="Times New Roman" panose="02020603050405020304" pitchFamily="18" charset="0"/>
            </a:rPr>
            <a:t>Florida Statutes</a:t>
          </a:r>
          <a:endParaRPr lang="en-US" sz="1800" b="0" i="1" dirty="0">
            <a:latin typeface="Garamond" panose="02020404030301010803" pitchFamily="18" charset="0"/>
            <a:cs typeface="Times New Roman" panose="02020603050405020304" pitchFamily="18" charset="0"/>
          </a:endParaRPr>
        </a:p>
        <a:p>
          <a:pPr marL="0" lvl="0" defTabSz="800100">
            <a:lnSpc>
              <a:spcPct val="90000"/>
            </a:lnSpc>
            <a:spcBef>
              <a:spcPct val="0"/>
            </a:spcBef>
            <a:spcAft>
              <a:spcPct val="35000"/>
            </a:spcAft>
            <a:buNone/>
          </a:pPr>
          <a:endParaRPr lang="en-US" sz="2000" b="1" dirty="0">
            <a:latin typeface="Garamond" panose="02020404030301010803" pitchFamily="18" charset="0"/>
            <a:cs typeface="Times New Roman" panose="02020603050405020304" pitchFamily="18" charset="0"/>
          </a:endParaRPr>
        </a:p>
      </dgm:t>
    </dgm:pt>
    <dgm:pt modelId="{9B7A71B5-8C6E-4BB9-AA6A-D289F0513C16}" type="parTrans" cxnId="{BEF07D95-537D-4AE2-AAFF-15FAEDDDCDB3}">
      <dgm:prSet/>
      <dgm:spPr/>
      <dgm:t>
        <a:bodyPr/>
        <a:lstStyle/>
        <a:p>
          <a:endParaRPr lang="en-US"/>
        </a:p>
      </dgm:t>
    </dgm:pt>
    <dgm:pt modelId="{A7B18652-B0B4-4B4C-8B96-93DE1EC5B64A}" type="sibTrans" cxnId="{BEF07D95-537D-4AE2-AAFF-15FAEDDDCDB3}">
      <dgm:prSet/>
      <dgm:spPr/>
      <dgm:t>
        <a:bodyPr/>
        <a:lstStyle/>
        <a:p>
          <a:endParaRPr lang="en-US"/>
        </a:p>
      </dgm:t>
    </dgm:pt>
    <dgm:pt modelId="{40AAEB04-44FC-48F6-98C9-560225B51475}" type="pres">
      <dgm:prSet presAssocID="{FA165606-DCDF-4BE2-A1D4-7C46066DE355}" presName="Name0" presStyleCnt="0">
        <dgm:presLayoutVars>
          <dgm:dir/>
          <dgm:animLvl val="lvl"/>
          <dgm:resizeHandles val="exact"/>
        </dgm:presLayoutVars>
      </dgm:prSet>
      <dgm:spPr/>
    </dgm:pt>
    <dgm:pt modelId="{EA064BCA-3B55-40CC-B6E5-37AFC788EE0E}" type="pres">
      <dgm:prSet presAssocID="{E4550D9E-53A9-4E96-B81B-538209403330}" presName="compositeNode" presStyleCnt="0">
        <dgm:presLayoutVars>
          <dgm:bulletEnabled val="1"/>
        </dgm:presLayoutVars>
      </dgm:prSet>
      <dgm:spPr/>
    </dgm:pt>
    <dgm:pt modelId="{8AA6A116-36E8-44DE-98BF-EC2AC5693E6E}" type="pres">
      <dgm:prSet presAssocID="{E4550D9E-53A9-4E96-B81B-538209403330}" presName="bgRect" presStyleLbl="node1" presStyleIdx="0" presStyleCnt="3" custLinFactNeighborX="-23" custLinFactNeighborY="0"/>
      <dgm:spPr/>
    </dgm:pt>
    <dgm:pt modelId="{90BDBCE0-F355-4C19-8128-727D51A83668}" type="pres">
      <dgm:prSet presAssocID="{E4550D9E-53A9-4E96-B81B-538209403330}" presName="parentNode" presStyleLbl="node1" presStyleIdx="0" presStyleCnt="3">
        <dgm:presLayoutVars>
          <dgm:chMax val="0"/>
          <dgm:bulletEnabled val="1"/>
        </dgm:presLayoutVars>
      </dgm:prSet>
      <dgm:spPr/>
    </dgm:pt>
    <dgm:pt modelId="{06539283-5E9F-4260-AF0A-D257D876E380}" type="pres">
      <dgm:prSet presAssocID="{E4550D9E-53A9-4E96-B81B-538209403330}" presName="childNode" presStyleLbl="node1" presStyleIdx="0" presStyleCnt="3">
        <dgm:presLayoutVars>
          <dgm:bulletEnabled val="1"/>
        </dgm:presLayoutVars>
      </dgm:prSet>
      <dgm:spPr/>
    </dgm:pt>
    <dgm:pt modelId="{0B2C0491-0E3D-45BD-82B2-6313652885F5}" type="pres">
      <dgm:prSet presAssocID="{76C72A92-D7A5-41D2-9845-E245F41CE54C}" presName="hSp" presStyleCnt="0"/>
      <dgm:spPr/>
    </dgm:pt>
    <dgm:pt modelId="{CFD00D29-04FE-4331-96F6-04EB6A4DA246}" type="pres">
      <dgm:prSet presAssocID="{76C72A92-D7A5-41D2-9845-E245F41CE54C}" presName="vProcSp" presStyleCnt="0"/>
      <dgm:spPr/>
    </dgm:pt>
    <dgm:pt modelId="{67801F0C-2CCF-4210-8EE4-FEFB21D699AF}" type="pres">
      <dgm:prSet presAssocID="{76C72A92-D7A5-41D2-9845-E245F41CE54C}" presName="vSp1" presStyleCnt="0"/>
      <dgm:spPr/>
    </dgm:pt>
    <dgm:pt modelId="{3D57A445-B820-40D6-95BD-B2F4AA5EBD42}" type="pres">
      <dgm:prSet presAssocID="{76C72A92-D7A5-41D2-9845-E245F41CE54C}" presName="simulatedConn" presStyleLbl="solidFgAcc1" presStyleIdx="0" presStyleCnt="2"/>
      <dgm:spPr/>
    </dgm:pt>
    <dgm:pt modelId="{D936C0F7-D54C-4D14-8EB5-B86F0ECD8029}" type="pres">
      <dgm:prSet presAssocID="{76C72A92-D7A5-41D2-9845-E245F41CE54C}" presName="vSp2" presStyleCnt="0"/>
      <dgm:spPr/>
    </dgm:pt>
    <dgm:pt modelId="{9AABAFC5-E877-440F-885B-3BB5B581330D}" type="pres">
      <dgm:prSet presAssocID="{76C72A92-D7A5-41D2-9845-E245F41CE54C}" presName="sibTrans" presStyleCnt="0"/>
      <dgm:spPr/>
    </dgm:pt>
    <dgm:pt modelId="{45FE9D6E-0CCF-499B-93DE-B1D324A9C4BF}" type="pres">
      <dgm:prSet presAssocID="{E48BAF9C-5E8C-4116-8570-CABD5960586E}" presName="compositeNode" presStyleCnt="0">
        <dgm:presLayoutVars>
          <dgm:bulletEnabled val="1"/>
        </dgm:presLayoutVars>
      </dgm:prSet>
      <dgm:spPr/>
    </dgm:pt>
    <dgm:pt modelId="{7688E503-D58F-4A11-88A4-38E639D671FF}" type="pres">
      <dgm:prSet presAssocID="{E48BAF9C-5E8C-4116-8570-CABD5960586E}" presName="bgRect" presStyleLbl="node1" presStyleIdx="1" presStyleCnt="3" custScaleY="100000"/>
      <dgm:spPr/>
    </dgm:pt>
    <dgm:pt modelId="{6D69EAE1-EBF3-43FE-A0FB-F2E3A204382F}" type="pres">
      <dgm:prSet presAssocID="{E48BAF9C-5E8C-4116-8570-CABD5960586E}" presName="parentNode" presStyleLbl="node1" presStyleIdx="1" presStyleCnt="3">
        <dgm:presLayoutVars>
          <dgm:chMax val="0"/>
          <dgm:bulletEnabled val="1"/>
        </dgm:presLayoutVars>
      </dgm:prSet>
      <dgm:spPr/>
    </dgm:pt>
    <dgm:pt modelId="{45BEEECC-3A5C-475D-ADD0-449AEEA14CE1}" type="pres">
      <dgm:prSet presAssocID="{E48BAF9C-5E8C-4116-8570-CABD5960586E}" presName="childNode" presStyleLbl="node1" presStyleIdx="1" presStyleCnt="3">
        <dgm:presLayoutVars>
          <dgm:bulletEnabled val="1"/>
        </dgm:presLayoutVars>
      </dgm:prSet>
      <dgm:spPr/>
    </dgm:pt>
    <dgm:pt modelId="{A95DE917-7C88-47E5-B3C9-F0D43FF8C3C2}" type="pres">
      <dgm:prSet presAssocID="{1E762C61-9B11-4760-BB59-8708898EFCF3}" presName="hSp" presStyleCnt="0"/>
      <dgm:spPr/>
    </dgm:pt>
    <dgm:pt modelId="{1EC9350B-7507-4EF7-9808-D0030C59A8C0}" type="pres">
      <dgm:prSet presAssocID="{1E762C61-9B11-4760-BB59-8708898EFCF3}" presName="vProcSp" presStyleCnt="0"/>
      <dgm:spPr/>
    </dgm:pt>
    <dgm:pt modelId="{6133B498-48F6-451B-A6FF-A41A2025B0A4}" type="pres">
      <dgm:prSet presAssocID="{1E762C61-9B11-4760-BB59-8708898EFCF3}" presName="vSp1" presStyleCnt="0"/>
      <dgm:spPr/>
    </dgm:pt>
    <dgm:pt modelId="{F2CB2EB3-A298-48CD-A155-DA4056C0AE7A}" type="pres">
      <dgm:prSet presAssocID="{1E762C61-9B11-4760-BB59-8708898EFCF3}" presName="simulatedConn" presStyleLbl="solidFgAcc1" presStyleIdx="1" presStyleCnt="2"/>
      <dgm:spPr/>
    </dgm:pt>
    <dgm:pt modelId="{513B111C-F2B7-4939-B07F-13DFBA93808A}" type="pres">
      <dgm:prSet presAssocID="{1E762C61-9B11-4760-BB59-8708898EFCF3}" presName="vSp2" presStyleCnt="0"/>
      <dgm:spPr/>
    </dgm:pt>
    <dgm:pt modelId="{3CE19167-740B-4623-B5A2-29F7F6173912}" type="pres">
      <dgm:prSet presAssocID="{1E762C61-9B11-4760-BB59-8708898EFCF3}" presName="sibTrans" presStyleCnt="0"/>
      <dgm:spPr/>
    </dgm:pt>
    <dgm:pt modelId="{7CF101F4-FEDA-4876-887E-B1FD4D022FE9}" type="pres">
      <dgm:prSet presAssocID="{6C8D1EE8-1EA3-4253-83D2-68F4E190BDA9}" presName="compositeNode" presStyleCnt="0">
        <dgm:presLayoutVars>
          <dgm:bulletEnabled val="1"/>
        </dgm:presLayoutVars>
      </dgm:prSet>
      <dgm:spPr/>
    </dgm:pt>
    <dgm:pt modelId="{DE6F2E35-A8A7-40F4-914F-F31A82061F44}" type="pres">
      <dgm:prSet presAssocID="{6C8D1EE8-1EA3-4253-83D2-68F4E190BDA9}" presName="bgRect" presStyleLbl="node1" presStyleIdx="2" presStyleCnt="3"/>
      <dgm:spPr/>
    </dgm:pt>
    <dgm:pt modelId="{95E41B6D-ACCF-48E6-9911-3BF2FEAA12AB}" type="pres">
      <dgm:prSet presAssocID="{6C8D1EE8-1EA3-4253-83D2-68F4E190BDA9}" presName="parentNode" presStyleLbl="node1" presStyleIdx="2" presStyleCnt="3">
        <dgm:presLayoutVars>
          <dgm:chMax val="0"/>
          <dgm:bulletEnabled val="1"/>
        </dgm:presLayoutVars>
      </dgm:prSet>
      <dgm:spPr/>
    </dgm:pt>
    <dgm:pt modelId="{81F11D03-3568-438A-8E7E-27622C76E131}" type="pres">
      <dgm:prSet presAssocID="{6C8D1EE8-1EA3-4253-83D2-68F4E190BDA9}" presName="childNode" presStyleLbl="node1" presStyleIdx="2" presStyleCnt="3">
        <dgm:presLayoutVars>
          <dgm:bulletEnabled val="1"/>
        </dgm:presLayoutVars>
      </dgm:prSet>
      <dgm:spPr/>
    </dgm:pt>
  </dgm:ptLst>
  <dgm:cxnLst>
    <dgm:cxn modelId="{F15C4C16-EAA1-41F6-AA5A-0BFF4E4BFDDF}" type="presOf" srcId="{E4550D9E-53A9-4E96-B81B-538209403330}" destId="{8AA6A116-36E8-44DE-98BF-EC2AC5693E6E}" srcOrd="0" destOrd="0" presId="urn:microsoft.com/office/officeart/2005/8/layout/hProcess7"/>
    <dgm:cxn modelId="{78B5C922-D5B8-4D33-9B96-1C91B2D881C2}" type="presOf" srcId="{E48BAF9C-5E8C-4116-8570-CABD5960586E}" destId="{7688E503-D58F-4A11-88A4-38E639D671FF}" srcOrd="0" destOrd="0" presId="urn:microsoft.com/office/officeart/2005/8/layout/hProcess7"/>
    <dgm:cxn modelId="{EBE1F223-6795-4D10-8371-1721D0BCBE73}" type="presOf" srcId="{686E8E0A-63A1-4427-A676-84B85B795FF6}" destId="{81F11D03-3568-438A-8E7E-27622C76E131}" srcOrd="0" destOrd="0" presId="urn:microsoft.com/office/officeart/2005/8/layout/hProcess7"/>
    <dgm:cxn modelId="{9D25382D-3B0E-4EB6-A1D0-0612BD6B2CF6}" type="presOf" srcId="{DBA01E76-85BE-42D0-8016-2A7BFC7B73CB}" destId="{06539283-5E9F-4260-AF0A-D257D876E380}" srcOrd="0" destOrd="0" presId="urn:microsoft.com/office/officeart/2005/8/layout/hProcess7"/>
    <dgm:cxn modelId="{F79E403F-1B7A-44D6-BACD-FD151AC21627}" type="presOf" srcId="{FA165606-DCDF-4BE2-A1D4-7C46066DE355}" destId="{40AAEB04-44FC-48F6-98C9-560225B51475}" srcOrd="0" destOrd="0" presId="urn:microsoft.com/office/officeart/2005/8/layout/hProcess7"/>
    <dgm:cxn modelId="{FDD45D47-B681-49CC-8E3B-00CCFDD1BAEC}" srcId="{FA165606-DCDF-4BE2-A1D4-7C46066DE355}" destId="{6C8D1EE8-1EA3-4253-83D2-68F4E190BDA9}" srcOrd="2" destOrd="0" parTransId="{0C734DD9-8016-4A1D-9607-66917C12EC88}" sibTransId="{1D80FB7F-3F0F-4257-BC6F-CEE71A1886FD}"/>
    <dgm:cxn modelId="{F9EF2A4D-EBD3-4024-87E8-597D4BC4570D}" srcId="{E4550D9E-53A9-4E96-B81B-538209403330}" destId="{DBA01E76-85BE-42D0-8016-2A7BFC7B73CB}" srcOrd="0" destOrd="0" parTransId="{A91C2474-E794-4A8D-841A-53B576AE1298}" sibTransId="{4FB237DE-AB32-4EFE-B107-C733E85F8D5C}"/>
    <dgm:cxn modelId="{C4A0E98B-8657-4094-9A5C-AC8795860D9F}" type="presOf" srcId="{E4550D9E-53A9-4E96-B81B-538209403330}" destId="{90BDBCE0-F355-4C19-8128-727D51A83668}" srcOrd="1" destOrd="0" presId="urn:microsoft.com/office/officeart/2005/8/layout/hProcess7"/>
    <dgm:cxn modelId="{BEF07D95-537D-4AE2-AAFF-15FAEDDDCDB3}" srcId="{E4550D9E-53A9-4E96-B81B-538209403330}" destId="{4018DB97-3D25-4BDC-9683-0685DDA37674}" srcOrd="1" destOrd="0" parTransId="{9B7A71B5-8C6E-4BB9-AA6A-D289F0513C16}" sibTransId="{A7B18652-B0B4-4B4C-8B96-93DE1EC5B64A}"/>
    <dgm:cxn modelId="{9ED3AC98-F08D-4C9A-AAF4-11CDE3D1809F}" type="presOf" srcId="{6C8D1EE8-1EA3-4253-83D2-68F4E190BDA9}" destId="{DE6F2E35-A8A7-40F4-914F-F31A82061F44}" srcOrd="0" destOrd="0" presId="urn:microsoft.com/office/officeart/2005/8/layout/hProcess7"/>
    <dgm:cxn modelId="{BAA7EC9C-A386-47BF-9457-83BEB84C9D07}" type="presOf" srcId="{6C8D1EE8-1EA3-4253-83D2-68F4E190BDA9}" destId="{95E41B6D-ACCF-48E6-9911-3BF2FEAA12AB}" srcOrd="1" destOrd="0" presId="urn:microsoft.com/office/officeart/2005/8/layout/hProcess7"/>
    <dgm:cxn modelId="{E4BB46A5-6E17-47F8-8E54-62360F9227E9}" srcId="{E48BAF9C-5E8C-4116-8570-CABD5960586E}" destId="{5C93ED8D-EC54-4268-883D-04E051A4E18B}" srcOrd="0" destOrd="0" parTransId="{DB17749F-FA5F-40F8-BDD4-20C1E4223407}" sibTransId="{9894B544-47A8-4C49-A645-77CA2DAE9610}"/>
    <dgm:cxn modelId="{ED4007A7-2ED0-4693-8D6A-C1D684669FA8}" type="presOf" srcId="{5C93ED8D-EC54-4268-883D-04E051A4E18B}" destId="{45BEEECC-3A5C-475D-ADD0-449AEEA14CE1}" srcOrd="0" destOrd="0" presId="urn:microsoft.com/office/officeart/2005/8/layout/hProcess7"/>
    <dgm:cxn modelId="{62C3B0CF-ED95-4D33-9E79-7FFF2459768A}" srcId="{6C8D1EE8-1EA3-4253-83D2-68F4E190BDA9}" destId="{686E8E0A-63A1-4427-A676-84B85B795FF6}" srcOrd="0" destOrd="0" parTransId="{38AC97B2-CCEE-480F-A78D-2071CF93B6A4}" sibTransId="{1E89C301-500E-41D9-A097-D64296551DAD}"/>
    <dgm:cxn modelId="{174FACD5-7476-48AC-B507-9D75CA209D53}" srcId="{FA165606-DCDF-4BE2-A1D4-7C46066DE355}" destId="{E4550D9E-53A9-4E96-B81B-538209403330}" srcOrd="0" destOrd="0" parTransId="{E442F927-1EE9-4DD2-A9CC-D8ECD032EDCF}" sibTransId="{76C72A92-D7A5-41D2-9845-E245F41CE54C}"/>
    <dgm:cxn modelId="{6BC3D2D8-C796-4189-8BCF-62D4FE5EECFE}" type="presOf" srcId="{4018DB97-3D25-4BDC-9683-0685DDA37674}" destId="{06539283-5E9F-4260-AF0A-D257D876E380}" srcOrd="0" destOrd="1" presId="urn:microsoft.com/office/officeart/2005/8/layout/hProcess7"/>
    <dgm:cxn modelId="{CAA54CDC-8054-44BD-95A3-31DFD17B125B}" srcId="{FA165606-DCDF-4BE2-A1D4-7C46066DE355}" destId="{E48BAF9C-5E8C-4116-8570-CABD5960586E}" srcOrd="1" destOrd="0" parTransId="{5277FBD8-FE10-4E7A-BC35-CA0DFA63C904}" sibTransId="{1E762C61-9B11-4760-BB59-8708898EFCF3}"/>
    <dgm:cxn modelId="{0EAEADE8-AD28-4E09-8759-D39F21857498}" type="presOf" srcId="{E48BAF9C-5E8C-4116-8570-CABD5960586E}" destId="{6D69EAE1-EBF3-43FE-A0FB-F2E3A204382F}" srcOrd="1" destOrd="0" presId="urn:microsoft.com/office/officeart/2005/8/layout/hProcess7"/>
    <dgm:cxn modelId="{BE2A55FF-8D68-42C0-9A94-F28AC9412D27}" type="presParOf" srcId="{40AAEB04-44FC-48F6-98C9-560225B51475}" destId="{EA064BCA-3B55-40CC-B6E5-37AFC788EE0E}" srcOrd="0" destOrd="0" presId="urn:microsoft.com/office/officeart/2005/8/layout/hProcess7"/>
    <dgm:cxn modelId="{200E4C33-F665-478F-BD2F-A54F564EDC58}" type="presParOf" srcId="{EA064BCA-3B55-40CC-B6E5-37AFC788EE0E}" destId="{8AA6A116-36E8-44DE-98BF-EC2AC5693E6E}" srcOrd="0" destOrd="0" presId="urn:microsoft.com/office/officeart/2005/8/layout/hProcess7"/>
    <dgm:cxn modelId="{B8103227-B0DC-4B14-8FEE-F6C060C05BBB}" type="presParOf" srcId="{EA064BCA-3B55-40CC-B6E5-37AFC788EE0E}" destId="{90BDBCE0-F355-4C19-8128-727D51A83668}" srcOrd="1" destOrd="0" presId="urn:microsoft.com/office/officeart/2005/8/layout/hProcess7"/>
    <dgm:cxn modelId="{C3FC0E59-558F-474A-862D-26B3254B40D0}" type="presParOf" srcId="{EA064BCA-3B55-40CC-B6E5-37AFC788EE0E}" destId="{06539283-5E9F-4260-AF0A-D257D876E380}" srcOrd="2" destOrd="0" presId="urn:microsoft.com/office/officeart/2005/8/layout/hProcess7"/>
    <dgm:cxn modelId="{6341F700-64DC-439C-85D9-3ECEAC1E45BB}" type="presParOf" srcId="{40AAEB04-44FC-48F6-98C9-560225B51475}" destId="{0B2C0491-0E3D-45BD-82B2-6313652885F5}" srcOrd="1" destOrd="0" presId="urn:microsoft.com/office/officeart/2005/8/layout/hProcess7"/>
    <dgm:cxn modelId="{CF4D1DC4-AAB1-4F3B-B33A-475D36F020EC}" type="presParOf" srcId="{40AAEB04-44FC-48F6-98C9-560225B51475}" destId="{CFD00D29-04FE-4331-96F6-04EB6A4DA246}" srcOrd="2" destOrd="0" presId="urn:microsoft.com/office/officeart/2005/8/layout/hProcess7"/>
    <dgm:cxn modelId="{F5F5630D-D927-421D-99D0-8307D1C35D88}" type="presParOf" srcId="{CFD00D29-04FE-4331-96F6-04EB6A4DA246}" destId="{67801F0C-2CCF-4210-8EE4-FEFB21D699AF}" srcOrd="0" destOrd="0" presId="urn:microsoft.com/office/officeart/2005/8/layout/hProcess7"/>
    <dgm:cxn modelId="{659C3915-4331-4DC3-A03A-2854D76B4A31}" type="presParOf" srcId="{CFD00D29-04FE-4331-96F6-04EB6A4DA246}" destId="{3D57A445-B820-40D6-95BD-B2F4AA5EBD42}" srcOrd="1" destOrd="0" presId="urn:microsoft.com/office/officeart/2005/8/layout/hProcess7"/>
    <dgm:cxn modelId="{E63DF67E-10F2-40A7-8524-289F2D6A0194}" type="presParOf" srcId="{CFD00D29-04FE-4331-96F6-04EB6A4DA246}" destId="{D936C0F7-D54C-4D14-8EB5-B86F0ECD8029}" srcOrd="2" destOrd="0" presId="urn:microsoft.com/office/officeart/2005/8/layout/hProcess7"/>
    <dgm:cxn modelId="{F4978874-711D-447E-8238-12EBBC4C869B}" type="presParOf" srcId="{40AAEB04-44FC-48F6-98C9-560225B51475}" destId="{9AABAFC5-E877-440F-885B-3BB5B581330D}" srcOrd="3" destOrd="0" presId="urn:microsoft.com/office/officeart/2005/8/layout/hProcess7"/>
    <dgm:cxn modelId="{61BBE261-D920-4316-BE76-14C03F21F303}" type="presParOf" srcId="{40AAEB04-44FC-48F6-98C9-560225B51475}" destId="{45FE9D6E-0CCF-499B-93DE-B1D324A9C4BF}" srcOrd="4" destOrd="0" presId="urn:microsoft.com/office/officeart/2005/8/layout/hProcess7"/>
    <dgm:cxn modelId="{97585005-12A6-4F64-9426-1FBD00911773}" type="presParOf" srcId="{45FE9D6E-0CCF-499B-93DE-B1D324A9C4BF}" destId="{7688E503-D58F-4A11-88A4-38E639D671FF}" srcOrd="0" destOrd="0" presId="urn:microsoft.com/office/officeart/2005/8/layout/hProcess7"/>
    <dgm:cxn modelId="{09D76ACA-A0F4-490B-AFC1-781A146711D6}" type="presParOf" srcId="{45FE9D6E-0CCF-499B-93DE-B1D324A9C4BF}" destId="{6D69EAE1-EBF3-43FE-A0FB-F2E3A204382F}" srcOrd="1" destOrd="0" presId="urn:microsoft.com/office/officeart/2005/8/layout/hProcess7"/>
    <dgm:cxn modelId="{FB52AE23-1285-4E5D-ACB8-63DC46431157}" type="presParOf" srcId="{45FE9D6E-0CCF-499B-93DE-B1D324A9C4BF}" destId="{45BEEECC-3A5C-475D-ADD0-449AEEA14CE1}" srcOrd="2" destOrd="0" presId="urn:microsoft.com/office/officeart/2005/8/layout/hProcess7"/>
    <dgm:cxn modelId="{02E3B9D6-48D5-46B9-93D4-4C3FD929397D}" type="presParOf" srcId="{40AAEB04-44FC-48F6-98C9-560225B51475}" destId="{A95DE917-7C88-47E5-B3C9-F0D43FF8C3C2}" srcOrd="5" destOrd="0" presId="urn:microsoft.com/office/officeart/2005/8/layout/hProcess7"/>
    <dgm:cxn modelId="{53555A76-8856-484E-9469-FF24A80FC098}" type="presParOf" srcId="{40AAEB04-44FC-48F6-98C9-560225B51475}" destId="{1EC9350B-7507-4EF7-9808-D0030C59A8C0}" srcOrd="6" destOrd="0" presId="urn:microsoft.com/office/officeart/2005/8/layout/hProcess7"/>
    <dgm:cxn modelId="{4A721675-B3B1-4F6C-8C34-D87300D0F3D9}" type="presParOf" srcId="{1EC9350B-7507-4EF7-9808-D0030C59A8C0}" destId="{6133B498-48F6-451B-A6FF-A41A2025B0A4}" srcOrd="0" destOrd="0" presId="urn:microsoft.com/office/officeart/2005/8/layout/hProcess7"/>
    <dgm:cxn modelId="{F91C64C8-368C-4C6E-AA3F-ECF422F94040}" type="presParOf" srcId="{1EC9350B-7507-4EF7-9808-D0030C59A8C0}" destId="{F2CB2EB3-A298-48CD-A155-DA4056C0AE7A}" srcOrd="1" destOrd="0" presId="urn:microsoft.com/office/officeart/2005/8/layout/hProcess7"/>
    <dgm:cxn modelId="{6D1E3ED1-0C2F-4202-887A-509948785CC1}" type="presParOf" srcId="{1EC9350B-7507-4EF7-9808-D0030C59A8C0}" destId="{513B111C-F2B7-4939-B07F-13DFBA93808A}" srcOrd="2" destOrd="0" presId="urn:microsoft.com/office/officeart/2005/8/layout/hProcess7"/>
    <dgm:cxn modelId="{09F65CA0-DF19-4034-AB9C-A6AD8C32B111}" type="presParOf" srcId="{40AAEB04-44FC-48F6-98C9-560225B51475}" destId="{3CE19167-740B-4623-B5A2-29F7F6173912}" srcOrd="7" destOrd="0" presId="urn:microsoft.com/office/officeart/2005/8/layout/hProcess7"/>
    <dgm:cxn modelId="{2031BB16-B3C2-49EB-A4A0-05F98EF174AC}" type="presParOf" srcId="{40AAEB04-44FC-48F6-98C9-560225B51475}" destId="{7CF101F4-FEDA-4876-887E-B1FD4D022FE9}" srcOrd="8" destOrd="0" presId="urn:microsoft.com/office/officeart/2005/8/layout/hProcess7"/>
    <dgm:cxn modelId="{A19C2C33-23C4-4D32-A9A5-083682F419CB}" type="presParOf" srcId="{7CF101F4-FEDA-4876-887E-B1FD4D022FE9}" destId="{DE6F2E35-A8A7-40F4-914F-F31A82061F44}" srcOrd="0" destOrd="0" presId="urn:microsoft.com/office/officeart/2005/8/layout/hProcess7"/>
    <dgm:cxn modelId="{7C3C7D7B-2B17-483B-B5B7-A702A56B1026}" type="presParOf" srcId="{7CF101F4-FEDA-4876-887E-B1FD4D022FE9}" destId="{95E41B6D-ACCF-48E6-9911-3BF2FEAA12AB}" srcOrd="1" destOrd="0" presId="urn:microsoft.com/office/officeart/2005/8/layout/hProcess7"/>
    <dgm:cxn modelId="{31E56A1E-3377-42D0-A093-7C6288391015}" type="presParOf" srcId="{7CF101F4-FEDA-4876-887E-B1FD4D022FE9}" destId="{81F11D03-3568-438A-8E7E-27622C76E13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D793B5-42A6-4F95-8457-55EAD2670507}" type="doc">
      <dgm:prSet loTypeId="urn:microsoft.com/office/officeart/2005/8/layout/chevron2" loCatId="list" qsTypeId="urn:microsoft.com/office/officeart/2005/8/quickstyle/simple5" qsCatId="simple" csTypeId="urn:microsoft.com/office/officeart/2005/8/colors/accent0_1" csCatId="mainScheme" phldr="1"/>
      <dgm:spPr/>
      <dgm:t>
        <a:bodyPr/>
        <a:lstStyle/>
        <a:p>
          <a:endParaRPr lang="en-US"/>
        </a:p>
      </dgm:t>
    </dgm:pt>
    <dgm:pt modelId="{9DAB0448-7662-4303-8E1D-44C267FC105B}">
      <dgm:prSet phldrT="[Text]" custT="1"/>
      <dgm:spPr/>
      <dgm:t>
        <a:bodyPr/>
        <a:lstStyle/>
        <a:p>
          <a:r>
            <a:rPr lang="en-US" sz="1800" b="0" dirty="0">
              <a:latin typeface="Times New Roman" panose="02020603050405020304" pitchFamily="18" charset="0"/>
              <a:cs typeface="Times New Roman" panose="02020603050405020304" pitchFamily="18" charset="0"/>
            </a:rPr>
            <a:t>Law</a:t>
          </a:r>
        </a:p>
      </dgm:t>
    </dgm:pt>
    <dgm:pt modelId="{806DFF71-247D-44B5-8849-60C3E1D27EA6}" type="parTrans" cxnId="{54F3F731-6D08-4234-AAC2-007102E3F339}">
      <dgm:prSet/>
      <dgm:spPr/>
      <dgm:t>
        <a:bodyPr/>
        <a:lstStyle/>
        <a:p>
          <a:endParaRPr lang="en-US"/>
        </a:p>
      </dgm:t>
    </dgm:pt>
    <dgm:pt modelId="{4265BCD3-9939-4126-AA94-2547FD0812BE}" type="sibTrans" cxnId="{54F3F731-6D08-4234-AAC2-007102E3F339}">
      <dgm:prSet/>
      <dgm:spPr/>
      <dgm:t>
        <a:bodyPr/>
        <a:lstStyle/>
        <a:p>
          <a:endParaRPr lang="en-US"/>
        </a:p>
      </dgm:t>
    </dgm:pt>
    <dgm:pt modelId="{3E5EBE38-DAE0-4001-85EC-97AE44D7DF03}">
      <dgm:prSet phldrT="[Text]" custT="1"/>
      <dgm:spPr/>
      <dgm:t>
        <a:bodyPr/>
        <a:lstStyle/>
        <a:p>
          <a:r>
            <a:rPr lang="en-US" sz="1200" b="0" dirty="0">
              <a:latin typeface="Times New Roman" panose="02020603050405020304" pitchFamily="18" charset="0"/>
              <a:cs typeface="Times New Roman" panose="02020603050405020304" pitchFamily="18" charset="0"/>
            </a:rPr>
            <a:t>SS #s</a:t>
          </a:r>
        </a:p>
      </dgm:t>
    </dgm:pt>
    <dgm:pt modelId="{F3F9D19A-1186-4216-AAFE-DA1D01808A07}" type="parTrans" cxnId="{33BDF089-FD40-45F1-94B5-B237B46EAF20}">
      <dgm:prSet/>
      <dgm:spPr/>
      <dgm:t>
        <a:bodyPr/>
        <a:lstStyle/>
        <a:p>
          <a:endParaRPr lang="en-US"/>
        </a:p>
      </dgm:t>
    </dgm:pt>
    <dgm:pt modelId="{75E39B1B-9DBA-44E9-91D3-2B77F4085B98}" type="sibTrans" cxnId="{33BDF089-FD40-45F1-94B5-B237B46EAF20}">
      <dgm:prSet/>
      <dgm:spPr/>
      <dgm:t>
        <a:bodyPr/>
        <a:lstStyle/>
        <a:p>
          <a:endParaRPr lang="en-US"/>
        </a:p>
      </dgm:t>
    </dgm:pt>
    <dgm:pt modelId="{A08E79F9-84B1-424D-BD34-A25565D33D9B}">
      <dgm:prSet phldrT="[Text]" custT="1"/>
      <dgm:spPr/>
      <dgm:t>
        <a:bodyPr/>
        <a:lstStyle/>
        <a:p>
          <a:r>
            <a:rPr lang="en-US" sz="1200" b="0" strike="noStrike" spc="0" dirty="0">
              <a:latin typeface="Times New Roman" panose="02020603050405020304" pitchFamily="18" charset="0"/>
              <a:cs typeface="Times New Roman" panose="02020603050405020304" pitchFamily="18" charset="0"/>
            </a:rPr>
            <a:t>Only content made exempt or confidential and exempt pursuant to Florida statute may be redacted or withheld from public disclosure.</a:t>
          </a:r>
        </a:p>
      </dgm:t>
    </dgm:pt>
    <dgm:pt modelId="{224BCF9C-581C-4F83-B449-1FF49D5A644C}" type="sibTrans" cxnId="{55F553FE-862E-4CD2-AF3E-0A5FEA6A2F20}">
      <dgm:prSet/>
      <dgm:spPr/>
      <dgm:t>
        <a:bodyPr/>
        <a:lstStyle/>
        <a:p>
          <a:endParaRPr lang="en-US"/>
        </a:p>
      </dgm:t>
    </dgm:pt>
    <dgm:pt modelId="{ED89C440-0F51-4DC3-B9F8-9CA01A096FA6}" type="parTrans" cxnId="{55F553FE-862E-4CD2-AF3E-0A5FEA6A2F20}">
      <dgm:prSet/>
      <dgm:spPr/>
      <dgm:t>
        <a:bodyPr/>
        <a:lstStyle/>
        <a:p>
          <a:endParaRPr lang="en-US"/>
        </a:p>
      </dgm:t>
    </dgm:pt>
    <dgm:pt modelId="{FEF44628-EE66-4DEB-8D34-14D53C54219C}">
      <dgm:prSet phldrT="[Text]" custT="1"/>
      <dgm:spPr/>
      <dgm:t>
        <a:bodyPr/>
        <a:lstStyle/>
        <a:p>
          <a:r>
            <a:rPr lang="en-US" sz="1800" b="0" dirty="0">
              <a:latin typeface="Times New Roman" panose="02020603050405020304" pitchFamily="18" charset="0"/>
              <a:cs typeface="Times New Roman" panose="02020603050405020304" pitchFamily="18" charset="0"/>
            </a:rPr>
            <a:t>Examples</a:t>
          </a:r>
        </a:p>
      </dgm:t>
    </dgm:pt>
    <dgm:pt modelId="{B621CD31-EC97-4D56-818B-B947DAC36EAB}" type="sibTrans" cxnId="{618ABDCB-1EA0-478C-8641-8A3CCDFB3D7D}">
      <dgm:prSet/>
      <dgm:spPr/>
      <dgm:t>
        <a:bodyPr/>
        <a:lstStyle/>
        <a:p>
          <a:endParaRPr lang="en-US"/>
        </a:p>
      </dgm:t>
    </dgm:pt>
    <dgm:pt modelId="{A38FE1B7-3015-4745-8C33-0E111B4B547D}" type="parTrans" cxnId="{618ABDCB-1EA0-478C-8641-8A3CCDFB3D7D}">
      <dgm:prSet/>
      <dgm:spPr/>
      <dgm:t>
        <a:bodyPr/>
        <a:lstStyle/>
        <a:p>
          <a:endParaRPr lang="en-US"/>
        </a:p>
      </dgm:t>
    </dgm:pt>
    <dgm:pt modelId="{708CAC13-E0BC-4789-B2CA-8054BD8F83D0}">
      <dgm:prSet phldrT="[Text]" custT="1"/>
      <dgm:spPr/>
      <dgm:t>
        <a:bodyPr/>
        <a:lstStyle/>
        <a:p>
          <a:r>
            <a:rPr lang="en-US" sz="1200" b="0" dirty="0">
              <a:latin typeface="Times New Roman" panose="02020603050405020304" pitchFamily="18" charset="0"/>
              <a:cs typeface="Times New Roman" panose="02020603050405020304" pitchFamily="18" charset="0"/>
            </a:rPr>
            <a:t>Student Educational Records (FERPA)</a:t>
          </a:r>
        </a:p>
      </dgm:t>
    </dgm:pt>
    <dgm:pt modelId="{944E1CDA-0520-47C0-AF67-4C34948E0A55}" type="parTrans" cxnId="{A912E56B-32E8-497A-B63E-91510DCBAE56}">
      <dgm:prSet/>
      <dgm:spPr/>
    </dgm:pt>
    <dgm:pt modelId="{E501AD82-9C44-49C3-B81D-43283BFCB87F}" type="sibTrans" cxnId="{A912E56B-32E8-497A-B63E-91510DCBAE56}">
      <dgm:prSet/>
      <dgm:spPr/>
    </dgm:pt>
    <dgm:pt modelId="{F28A007A-A51D-42E0-A64A-75B3F80E8E18}">
      <dgm:prSet phldrT="[Text]" custT="1"/>
      <dgm:spPr/>
      <dgm:t>
        <a:bodyPr/>
        <a:lstStyle/>
        <a:p>
          <a:r>
            <a:rPr lang="en-US" sz="1200" b="0" dirty="0">
              <a:latin typeface="Times New Roman" panose="02020603050405020304" pitchFamily="18" charset="0"/>
              <a:cs typeface="Times New Roman" panose="02020603050405020304" pitchFamily="18" charset="0"/>
            </a:rPr>
            <a:t>Research materials</a:t>
          </a:r>
        </a:p>
      </dgm:t>
    </dgm:pt>
    <dgm:pt modelId="{A6BE9C1B-F6A6-4C00-BA12-30889BF28300}" type="parTrans" cxnId="{1AE57FDC-280F-48A6-BC6D-C09BB7C495F5}">
      <dgm:prSet/>
      <dgm:spPr/>
    </dgm:pt>
    <dgm:pt modelId="{E62DD400-9C30-490A-BCD6-A69AF1D0874E}" type="sibTrans" cxnId="{1AE57FDC-280F-48A6-BC6D-C09BB7C495F5}">
      <dgm:prSet/>
      <dgm:spPr/>
    </dgm:pt>
    <dgm:pt modelId="{7173ED70-22FF-49D6-B2C4-005233DCC8A6}">
      <dgm:prSet phldrT="[Text]" custT="1"/>
      <dgm:spPr/>
      <dgm:t>
        <a:bodyPr/>
        <a:lstStyle/>
        <a:p>
          <a:r>
            <a:rPr lang="en-US" sz="1200" b="0" dirty="0">
              <a:latin typeface="Times New Roman" panose="02020603050405020304" pitchFamily="18" charset="0"/>
              <a:cs typeface="Times New Roman" panose="02020603050405020304" pitchFamily="18" charset="0"/>
            </a:rPr>
            <a:t>Academic evaluative records</a:t>
          </a:r>
        </a:p>
      </dgm:t>
    </dgm:pt>
    <dgm:pt modelId="{427CD2BF-C0A8-4E58-84FC-4C1C848FC3E3}" type="parTrans" cxnId="{75B15D3B-F03C-406B-BFF1-B4BA858BE44F}">
      <dgm:prSet/>
      <dgm:spPr/>
    </dgm:pt>
    <dgm:pt modelId="{7FB4A3E8-C1E9-467F-AD61-086138556A93}" type="sibTrans" cxnId="{75B15D3B-F03C-406B-BFF1-B4BA858BE44F}">
      <dgm:prSet/>
      <dgm:spPr/>
    </dgm:pt>
    <dgm:pt modelId="{116E8B50-492C-413C-9C1D-7831B91DE0B3}">
      <dgm:prSet phldrT="[Text]" custT="1"/>
      <dgm:spPr/>
      <dgm:t>
        <a:bodyPr/>
        <a:lstStyle/>
        <a:p>
          <a:r>
            <a:rPr lang="en-US" sz="1200" b="0" dirty="0">
              <a:latin typeface="Times New Roman" panose="02020603050405020304" pitchFamily="18" charset="0"/>
              <a:cs typeface="Times New Roman" panose="02020603050405020304" pitchFamily="18" charset="0"/>
            </a:rPr>
            <a:t>Information technology and cyber security records</a:t>
          </a:r>
        </a:p>
      </dgm:t>
    </dgm:pt>
    <dgm:pt modelId="{2A71E75C-905E-4F90-B7F3-1C5989EACD52}" type="parTrans" cxnId="{4A1D18A1-A298-480B-9798-FE2D20C70EF4}">
      <dgm:prSet/>
      <dgm:spPr/>
    </dgm:pt>
    <dgm:pt modelId="{91EE25D7-1E7B-40BC-9B73-ED89BE56D627}" type="sibTrans" cxnId="{4A1D18A1-A298-480B-9798-FE2D20C70EF4}">
      <dgm:prSet/>
      <dgm:spPr/>
    </dgm:pt>
    <dgm:pt modelId="{E69E9162-EF8B-482C-AC5D-695C6502FC84}" type="pres">
      <dgm:prSet presAssocID="{EDD793B5-42A6-4F95-8457-55EAD2670507}" presName="linearFlow" presStyleCnt="0">
        <dgm:presLayoutVars>
          <dgm:dir/>
          <dgm:animLvl val="lvl"/>
          <dgm:resizeHandles val="exact"/>
        </dgm:presLayoutVars>
      </dgm:prSet>
      <dgm:spPr/>
    </dgm:pt>
    <dgm:pt modelId="{DC14FF1E-4111-4C98-A089-AA85A7AF444C}" type="pres">
      <dgm:prSet presAssocID="{9DAB0448-7662-4303-8E1D-44C267FC105B}" presName="composite" presStyleCnt="0"/>
      <dgm:spPr/>
    </dgm:pt>
    <dgm:pt modelId="{F9F3B3CA-9B30-45F7-BC41-72769F9F8F41}" type="pres">
      <dgm:prSet presAssocID="{9DAB0448-7662-4303-8E1D-44C267FC105B}" presName="parentText" presStyleLbl="alignNode1" presStyleIdx="0" presStyleCnt="2" custLinFactNeighborY="0">
        <dgm:presLayoutVars>
          <dgm:chMax val="1"/>
          <dgm:bulletEnabled val="1"/>
        </dgm:presLayoutVars>
      </dgm:prSet>
      <dgm:spPr/>
    </dgm:pt>
    <dgm:pt modelId="{382D54F4-164D-4783-A7B3-160536EC7C68}" type="pres">
      <dgm:prSet presAssocID="{9DAB0448-7662-4303-8E1D-44C267FC105B}" presName="descendantText" presStyleLbl="alignAcc1" presStyleIdx="0" presStyleCnt="2">
        <dgm:presLayoutVars>
          <dgm:bulletEnabled val="1"/>
        </dgm:presLayoutVars>
      </dgm:prSet>
      <dgm:spPr/>
    </dgm:pt>
    <dgm:pt modelId="{34B28652-D503-4003-9AB6-265C803720CF}" type="pres">
      <dgm:prSet presAssocID="{4265BCD3-9939-4126-AA94-2547FD0812BE}" presName="sp" presStyleCnt="0"/>
      <dgm:spPr/>
    </dgm:pt>
    <dgm:pt modelId="{00F69568-C187-4071-A128-01E06A5A0FF0}" type="pres">
      <dgm:prSet presAssocID="{FEF44628-EE66-4DEB-8D34-14D53C54219C}" presName="composite" presStyleCnt="0"/>
      <dgm:spPr/>
    </dgm:pt>
    <dgm:pt modelId="{87392A03-CF36-4137-9A25-05834BCE465E}" type="pres">
      <dgm:prSet presAssocID="{FEF44628-EE66-4DEB-8D34-14D53C54219C}" presName="parentText" presStyleLbl="alignNode1" presStyleIdx="1" presStyleCnt="2">
        <dgm:presLayoutVars>
          <dgm:chMax val="1"/>
          <dgm:bulletEnabled val="1"/>
        </dgm:presLayoutVars>
      </dgm:prSet>
      <dgm:spPr/>
    </dgm:pt>
    <dgm:pt modelId="{EE615BD7-3500-4370-B689-BF0DC3106249}" type="pres">
      <dgm:prSet presAssocID="{FEF44628-EE66-4DEB-8D34-14D53C54219C}" presName="descendantText" presStyleLbl="alignAcc1" presStyleIdx="1" presStyleCnt="2">
        <dgm:presLayoutVars>
          <dgm:bulletEnabled val="1"/>
        </dgm:presLayoutVars>
      </dgm:prSet>
      <dgm:spPr/>
    </dgm:pt>
  </dgm:ptLst>
  <dgm:cxnLst>
    <dgm:cxn modelId="{ECC86D09-85C2-423D-81E3-ED75D76EDCFF}" type="presOf" srcId="{708CAC13-E0BC-4789-B2CA-8054BD8F83D0}" destId="{EE615BD7-3500-4370-B689-BF0DC3106249}" srcOrd="0" destOrd="1" presId="urn:microsoft.com/office/officeart/2005/8/layout/chevron2"/>
    <dgm:cxn modelId="{AAF87C23-02F4-4853-9D33-403C967F856C}" type="presOf" srcId="{FEF44628-EE66-4DEB-8D34-14D53C54219C}" destId="{87392A03-CF36-4137-9A25-05834BCE465E}" srcOrd="0" destOrd="0" presId="urn:microsoft.com/office/officeart/2005/8/layout/chevron2"/>
    <dgm:cxn modelId="{54F3F731-6D08-4234-AAC2-007102E3F339}" srcId="{EDD793B5-42A6-4F95-8457-55EAD2670507}" destId="{9DAB0448-7662-4303-8E1D-44C267FC105B}" srcOrd="0" destOrd="0" parTransId="{806DFF71-247D-44B5-8849-60C3E1D27EA6}" sibTransId="{4265BCD3-9939-4126-AA94-2547FD0812BE}"/>
    <dgm:cxn modelId="{75B15D3B-F03C-406B-BFF1-B4BA858BE44F}" srcId="{FEF44628-EE66-4DEB-8D34-14D53C54219C}" destId="{7173ED70-22FF-49D6-B2C4-005233DCC8A6}" srcOrd="3" destOrd="0" parTransId="{427CD2BF-C0A8-4E58-84FC-4C1C848FC3E3}" sibTransId="{7FB4A3E8-C1E9-467F-AD61-086138556A93}"/>
    <dgm:cxn modelId="{0AD0974A-AFC5-4915-97F6-E236A53BBEEA}" type="presOf" srcId="{7173ED70-22FF-49D6-B2C4-005233DCC8A6}" destId="{EE615BD7-3500-4370-B689-BF0DC3106249}" srcOrd="0" destOrd="3" presId="urn:microsoft.com/office/officeart/2005/8/layout/chevron2"/>
    <dgm:cxn modelId="{A912E56B-32E8-497A-B63E-91510DCBAE56}" srcId="{FEF44628-EE66-4DEB-8D34-14D53C54219C}" destId="{708CAC13-E0BC-4789-B2CA-8054BD8F83D0}" srcOrd="1" destOrd="0" parTransId="{944E1CDA-0520-47C0-AF67-4C34948E0A55}" sibTransId="{E501AD82-9C44-49C3-B81D-43283BFCB87F}"/>
    <dgm:cxn modelId="{BDF8776F-886F-49AE-BDFA-1BE43D617009}" type="presOf" srcId="{EDD793B5-42A6-4F95-8457-55EAD2670507}" destId="{E69E9162-EF8B-482C-AC5D-695C6502FC84}" srcOrd="0" destOrd="0" presId="urn:microsoft.com/office/officeart/2005/8/layout/chevron2"/>
    <dgm:cxn modelId="{33BDF089-FD40-45F1-94B5-B237B46EAF20}" srcId="{FEF44628-EE66-4DEB-8D34-14D53C54219C}" destId="{3E5EBE38-DAE0-4001-85EC-97AE44D7DF03}" srcOrd="0" destOrd="0" parTransId="{F3F9D19A-1186-4216-AAFE-DA1D01808A07}" sibTransId="{75E39B1B-9DBA-44E9-91D3-2B77F4085B98}"/>
    <dgm:cxn modelId="{4A1D18A1-A298-480B-9798-FE2D20C70EF4}" srcId="{FEF44628-EE66-4DEB-8D34-14D53C54219C}" destId="{116E8B50-492C-413C-9C1D-7831B91DE0B3}" srcOrd="4" destOrd="0" parTransId="{2A71E75C-905E-4F90-B7F3-1C5989EACD52}" sibTransId="{91EE25D7-1E7B-40BC-9B73-ED89BE56D627}"/>
    <dgm:cxn modelId="{8CFEDEBC-A5CE-4BC6-B2D9-BBFB416D2B81}" type="presOf" srcId="{116E8B50-492C-413C-9C1D-7831B91DE0B3}" destId="{EE615BD7-3500-4370-B689-BF0DC3106249}" srcOrd="0" destOrd="4" presId="urn:microsoft.com/office/officeart/2005/8/layout/chevron2"/>
    <dgm:cxn modelId="{618ABDCB-1EA0-478C-8641-8A3CCDFB3D7D}" srcId="{EDD793B5-42A6-4F95-8457-55EAD2670507}" destId="{FEF44628-EE66-4DEB-8D34-14D53C54219C}" srcOrd="1" destOrd="0" parTransId="{A38FE1B7-3015-4745-8C33-0E111B4B547D}" sibTransId="{B621CD31-EC97-4D56-818B-B947DAC36EAB}"/>
    <dgm:cxn modelId="{359342CC-93D8-48F6-9B6D-B31A679D6EA9}" type="presOf" srcId="{F28A007A-A51D-42E0-A64A-75B3F80E8E18}" destId="{EE615BD7-3500-4370-B689-BF0DC3106249}" srcOrd="0" destOrd="2" presId="urn:microsoft.com/office/officeart/2005/8/layout/chevron2"/>
    <dgm:cxn modelId="{1AE57FDC-280F-48A6-BC6D-C09BB7C495F5}" srcId="{FEF44628-EE66-4DEB-8D34-14D53C54219C}" destId="{F28A007A-A51D-42E0-A64A-75B3F80E8E18}" srcOrd="2" destOrd="0" parTransId="{A6BE9C1B-F6A6-4C00-BA12-30889BF28300}" sibTransId="{E62DD400-9C30-490A-BCD6-A69AF1D0874E}"/>
    <dgm:cxn modelId="{F46CB4E3-2B67-4E3C-A283-61B4E5B7CC11}" type="presOf" srcId="{3E5EBE38-DAE0-4001-85EC-97AE44D7DF03}" destId="{EE615BD7-3500-4370-B689-BF0DC3106249}" srcOrd="0" destOrd="0" presId="urn:microsoft.com/office/officeart/2005/8/layout/chevron2"/>
    <dgm:cxn modelId="{6D3C3DF5-9ADF-4007-BEDF-08ED5E245D8C}" type="presOf" srcId="{9DAB0448-7662-4303-8E1D-44C267FC105B}" destId="{F9F3B3CA-9B30-45F7-BC41-72769F9F8F41}" srcOrd="0" destOrd="0" presId="urn:microsoft.com/office/officeart/2005/8/layout/chevron2"/>
    <dgm:cxn modelId="{9D4954F9-D067-40DA-9448-02B4C547EDD6}" type="presOf" srcId="{A08E79F9-84B1-424D-BD34-A25565D33D9B}" destId="{382D54F4-164D-4783-A7B3-160536EC7C68}" srcOrd="0" destOrd="0" presId="urn:microsoft.com/office/officeart/2005/8/layout/chevron2"/>
    <dgm:cxn modelId="{55F553FE-862E-4CD2-AF3E-0A5FEA6A2F20}" srcId="{9DAB0448-7662-4303-8E1D-44C267FC105B}" destId="{A08E79F9-84B1-424D-BD34-A25565D33D9B}" srcOrd="0" destOrd="0" parTransId="{ED89C440-0F51-4DC3-B9F8-9CA01A096FA6}" sibTransId="{224BCF9C-581C-4F83-B449-1FF49D5A644C}"/>
    <dgm:cxn modelId="{DC864D02-F68D-4178-AEEC-A64EEA07D3D2}" type="presParOf" srcId="{E69E9162-EF8B-482C-AC5D-695C6502FC84}" destId="{DC14FF1E-4111-4C98-A089-AA85A7AF444C}" srcOrd="0" destOrd="0" presId="urn:microsoft.com/office/officeart/2005/8/layout/chevron2"/>
    <dgm:cxn modelId="{28EFC6C6-8607-4E4D-A88C-EB1F8FC54618}" type="presParOf" srcId="{DC14FF1E-4111-4C98-A089-AA85A7AF444C}" destId="{F9F3B3CA-9B30-45F7-BC41-72769F9F8F41}" srcOrd="0" destOrd="0" presId="urn:microsoft.com/office/officeart/2005/8/layout/chevron2"/>
    <dgm:cxn modelId="{1823DEB0-15B4-4123-8C94-388E49848A72}" type="presParOf" srcId="{DC14FF1E-4111-4C98-A089-AA85A7AF444C}" destId="{382D54F4-164D-4783-A7B3-160536EC7C68}" srcOrd="1" destOrd="0" presId="urn:microsoft.com/office/officeart/2005/8/layout/chevron2"/>
    <dgm:cxn modelId="{B47D4E37-C31A-470F-934A-9471CFB39665}" type="presParOf" srcId="{E69E9162-EF8B-482C-AC5D-695C6502FC84}" destId="{34B28652-D503-4003-9AB6-265C803720CF}" srcOrd="1" destOrd="0" presId="urn:microsoft.com/office/officeart/2005/8/layout/chevron2"/>
    <dgm:cxn modelId="{AA27451C-E683-460A-9CE4-34C26D36C2D3}" type="presParOf" srcId="{E69E9162-EF8B-482C-AC5D-695C6502FC84}" destId="{00F69568-C187-4071-A128-01E06A5A0FF0}" srcOrd="2" destOrd="0" presId="urn:microsoft.com/office/officeart/2005/8/layout/chevron2"/>
    <dgm:cxn modelId="{41C7439A-6AC6-43D1-823E-5AC0E5AA4227}" type="presParOf" srcId="{00F69568-C187-4071-A128-01E06A5A0FF0}" destId="{87392A03-CF36-4137-9A25-05834BCE465E}" srcOrd="0" destOrd="0" presId="urn:microsoft.com/office/officeart/2005/8/layout/chevron2"/>
    <dgm:cxn modelId="{E9EE1515-051C-4620-A36C-3031A3AECCD5}" type="presParOf" srcId="{00F69568-C187-4071-A128-01E06A5A0FF0}" destId="{EE615BD7-3500-4370-B689-BF0DC3106249}"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E5D16-BE92-49E1-B28E-63A87B1F0380}">
      <dsp:nvSpPr>
        <dsp:cNvPr id="0" name=""/>
        <dsp:cNvSpPr/>
      </dsp:nvSpPr>
      <dsp:spPr>
        <a:xfrm>
          <a:off x="0" y="312668"/>
          <a:ext cx="5181600" cy="19278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2150" tIns="374904" rIns="402150" bIns="128016" numCol="1" spcCol="1270" anchor="t" anchorCtr="0">
          <a:noAutofit/>
        </a:bodyPr>
        <a:lstStyle/>
        <a:p>
          <a:pPr marL="171450" lvl="1" indent="-171450" algn="l" defTabSz="800100">
            <a:lnSpc>
              <a:spcPct val="90000"/>
            </a:lnSpc>
            <a:spcBef>
              <a:spcPct val="0"/>
            </a:spcBef>
            <a:spcAft>
              <a:spcPct val="15000"/>
            </a:spcAft>
            <a:buChar char="•"/>
          </a:pPr>
          <a:r>
            <a:rPr lang="en-US" sz="1800" i="0" u="none" kern="1200" dirty="0">
              <a:latin typeface="Times New Roman" panose="02020603050405020304" pitchFamily="18" charset="0"/>
              <a:cs typeface="Times New Roman" panose="02020603050405020304" pitchFamily="18" charset="0"/>
            </a:rPr>
            <a:t>General State Policy on Public Records: </a:t>
          </a:r>
          <a:r>
            <a:rPr lang="en-US" sz="1800" i="0" kern="1200" dirty="0">
              <a:latin typeface="Times New Roman" panose="02020603050405020304" pitchFamily="18" charset="0"/>
              <a:cs typeface="Times New Roman" panose="02020603050405020304" pitchFamily="18" charset="0"/>
            </a:rPr>
            <a:t>It is the policy of this state that all state, county, and municipal records are open for personal inspection and copying by any person. Providing access to public records is a duty of each agency.</a:t>
          </a:r>
        </a:p>
      </dsp:txBody>
      <dsp:txXfrm>
        <a:off x="0" y="312668"/>
        <a:ext cx="5181600" cy="1927800"/>
      </dsp:txXfrm>
    </dsp:sp>
    <dsp:sp modelId="{903760E1-F0F7-490D-AF8A-575B153D41C7}">
      <dsp:nvSpPr>
        <dsp:cNvPr id="0" name=""/>
        <dsp:cNvSpPr/>
      </dsp:nvSpPr>
      <dsp:spPr>
        <a:xfrm>
          <a:off x="259080" y="46988"/>
          <a:ext cx="3627120"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097" tIns="0" rIns="137097" bIns="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en-US" sz="1800" b="1" kern="1200" dirty="0">
              <a:latin typeface="Times New Roman" panose="02020603050405020304" pitchFamily="18" charset="0"/>
              <a:cs typeface="Times New Roman" panose="02020603050405020304" pitchFamily="18" charset="0"/>
            </a:rPr>
            <a:t>Chapter 119, Florida Statutes</a:t>
          </a:r>
        </a:p>
      </dsp:txBody>
      <dsp:txXfrm>
        <a:off x="285019" y="72927"/>
        <a:ext cx="3575242" cy="479482"/>
      </dsp:txXfrm>
    </dsp:sp>
    <dsp:sp modelId="{E569FFE8-DE23-43E6-81FC-1B7DA7AFB2E0}">
      <dsp:nvSpPr>
        <dsp:cNvPr id="0" name=""/>
        <dsp:cNvSpPr/>
      </dsp:nvSpPr>
      <dsp:spPr>
        <a:xfrm>
          <a:off x="0" y="2603349"/>
          <a:ext cx="5181600" cy="1701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2150" tIns="374904" rIns="4021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Times New Roman" panose="02020603050405020304" pitchFamily="18" charset="0"/>
              <a:cs typeface="Times New Roman" panose="02020603050405020304" pitchFamily="18" charset="0"/>
            </a:rPr>
            <a:t>There is</a:t>
          </a:r>
          <a:r>
            <a:rPr lang="fr-FR" sz="1800" kern="1200" dirty="0">
              <a:latin typeface="Times New Roman" panose="02020603050405020304" pitchFamily="18" charset="0"/>
              <a:cs typeface="Times New Roman" panose="02020603050405020304" pitchFamily="18" charset="0"/>
            </a:rPr>
            <a:t> </a:t>
          </a:r>
          <a:r>
            <a:rPr lang="en-US" sz="1800" kern="1200" dirty="0">
              <a:latin typeface="Times New Roman" panose="02020603050405020304" pitchFamily="18" charset="0"/>
              <a:cs typeface="Times New Roman" panose="02020603050405020304" pitchFamily="18" charset="0"/>
            </a:rPr>
            <a:t>a constitutional right to inspect or copy public records made or received in connection with the official business of any public body, officer, or employee of the state, or persons acting on their behalf.</a:t>
          </a:r>
        </a:p>
      </dsp:txBody>
      <dsp:txXfrm>
        <a:off x="0" y="2603349"/>
        <a:ext cx="5181600" cy="1701000"/>
      </dsp:txXfrm>
    </dsp:sp>
    <dsp:sp modelId="{D3762AD0-0611-461B-A355-83A84EA9AA60}">
      <dsp:nvSpPr>
        <dsp:cNvPr id="0" name=""/>
        <dsp:cNvSpPr/>
      </dsp:nvSpPr>
      <dsp:spPr>
        <a:xfrm>
          <a:off x="259080" y="2337669"/>
          <a:ext cx="3627120"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137097" bIns="0" numCol="1" spcCol="1270" anchor="ctr" anchorCtr="0">
          <a:noAutofit/>
        </a:bodyPr>
        <a:lstStyle/>
        <a:p>
          <a:pPr marL="0" marR="0" lvl="0" indent="0" algn="ctr" defTabSz="914400" eaLnBrk="1" fontAlgn="auto" latinLnBrk="0" hangingPunct="1">
            <a:lnSpc>
              <a:spcPct val="90000"/>
            </a:lnSpc>
            <a:spcBef>
              <a:spcPct val="0"/>
            </a:spcBef>
            <a:spcAft>
              <a:spcPts val="0"/>
            </a:spcAft>
            <a:buClrTx/>
            <a:buSzTx/>
            <a:buFontTx/>
            <a:buNone/>
            <a:tabLst/>
            <a:defRPr/>
          </a:pPr>
          <a:r>
            <a:rPr lang="fr-FR" sz="1800" b="1" kern="1200" dirty="0">
              <a:latin typeface="Times New Roman" panose="02020603050405020304" pitchFamily="18" charset="0"/>
              <a:cs typeface="Times New Roman" panose="02020603050405020304" pitchFamily="18" charset="0"/>
            </a:rPr>
            <a:t>Article I, Section 24, Florida Constitution</a:t>
          </a:r>
          <a:endParaRPr lang="en-US" sz="1800" b="1" kern="1200" dirty="0">
            <a:latin typeface="Times New Roman" panose="02020603050405020304" pitchFamily="18" charset="0"/>
            <a:cs typeface="Times New Roman" panose="02020603050405020304" pitchFamily="18" charset="0"/>
          </a:endParaRPr>
        </a:p>
      </dsp:txBody>
      <dsp:txXfrm>
        <a:off x="285019" y="2363608"/>
        <a:ext cx="3575242" cy="4794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64423-D690-4960-A1BD-871849D769F6}">
      <dsp:nvSpPr>
        <dsp:cNvPr id="0" name=""/>
        <dsp:cNvSpPr/>
      </dsp:nvSpPr>
      <dsp:spPr>
        <a:xfrm>
          <a:off x="822959" y="0"/>
          <a:ext cx="9326880" cy="5303520"/>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D5F124-707C-470D-AC15-9E588B9339BA}">
      <dsp:nvSpPr>
        <dsp:cNvPr id="0" name=""/>
        <dsp:cNvSpPr/>
      </dsp:nvSpPr>
      <dsp:spPr>
        <a:xfrm>
          <a:off x="3750" y="1591056"/>
          <a:ext cx="2436733" cy="2121408"/>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threePt" dir="t"/>
        </a:scene3d>
        <a:sp3d>
          <a:bevelT w="152400" h="50800" prst="softRoun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Requester Submits request to UF PR Center/ Portal</a:t>
          </a:r>
        </a:p>
      </dsp:txBody>
      <dsp:txXfrm>
        <a:off x="107309" y="1694615"/>
        <a:ext cx="2229615" cy="1914290"/>
      </dsp:txXfrm>
    </dsp:sp>
    <dsp:sp modelId="{8C10C2A7-FE61-4125-B410-16B4A791025D}">
      <dsp:nvSpPr>
        <dsp:cNvPr id="0" name=""/>
        <dsp:cNvSpPr/>
      </dsp:nvSpPr>
      <dsp:spPr>
        <a:xfrm>
          <a:off x="2846605" y="1591056"/>
          <a:ext cx="2436733" cy="2121408"/>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threePt" dir="t"/>
        </a:scene3d>
        <a:sp3d>
          <a:bevelT w="152400" h="50800" prst="softRound"/>
        </a:sp3d>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UF PR Center forwards request language to either IT as email search parameters, or to custodial College/Department for collection of potentially responsive records</a:t>
          </a:r>
        </a:p>
      </dsp:txBody>
      <dsp:txXfrm>
        <a:off x="2950164" y="1694615"/>
        <a:ext cx="2229615" cy="1914290"/>
      </dsp:txXfrm>
    </dsp:sp>
    <dsp:sp modelId="{52391252-4584-4F61-8D5B-09D41458419A}">
      <dsp:nvSpPr>
        <dsp:cNvPr id="0" name=""/>
        <dsp:cNvSpPr/>
      </dsp:nvSpPr>
      <dsp:spPr>
        <a:xfrm>
          <a:off x="5689461" y="1591056"/>
          <a:ext cx="2436733" cy="2121408"/>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threePt" dir="t"/>
        </a:scene3d>
        <a:sp3d>
          <a:bevelT w="152400" h="50800" prst="softRound"/>
        </a:sp3d>
      </dsp:spPr>
      <dsp:style>
        <a:lnRef idx="1">
          <a:schemeClr val="accent4"/>
        </a:lnRef>
        <a:fillRef idx="2">
          <a:schemeClr val="accent4"/>
        </a:fillRef>
        <a:effectRef idx="1">
          <a:schemeClr val="accent4"/>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effectLst/>
            </a:rPr>
            <a:t>Volume estimates and records are forwarded to the GC’s Office for potential invoicing/ review/redaction</a:t>
          </a:r>
        </a:p>
      </dsp:txBody>
      <dsp:txXfrm>
        <a:off x="5793020" y="1694615"/>
        <a:ext cx="2229615" cy="1914290"/>
      </dsp:txXfrm>
    </dsp:sp>
    <dsp:sp modelId="{675EACAA-926F-410B-BA54-E8A80755D221}">
      <dsp:nvSpPr>
        <dsp:cNvPr id="0" name=""/>
        <dsp:cNvSpPr/>
      </dsp:nvSpPr>
      <dsp:spPr>
        <a:xfrm>
          <a:off x="8532316" y="1591056"/>
          <a:ext cx="2436733" cy="2121408"/>
        </a:xfrm>
        <a:prstGeom prst="round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lightRig rig="threePt" dir="t"/>
        </a:scene3d>
        <a:sp3d>
          <a:bevelT w="152400" h="50800" prst="softRound"/>
        </a:sp3d>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Non-exempt records are returned to UF PR Center and provided to the Requester</a:t>
          </a:r>
        </a:p>
      </dsp:txBody>
      <dsp:txXfrm>
        <a:off x="8635875" y="1694615"/>
        <a:ext cx="2229615" cy="1914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EA45F-50B1-477F-9C63-45569EFA582D}">
      <dsp:nvSpPr>
        <dsp:cNvPr id="0" name=""/>
        <dsp:cNvSpPr/>
      </dsp:nvSpPr>
      <dsp:spPr>
        <a:xfrm>
          <a:off x="0" y="1184"/>
          <a:ext cx="4942813" cy="717548"/>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baseline="0" dirty="0">
              <a:latin typeface="Times New Roman" panose="02020603050405020304" pitchFamily="18" charset="0"/>
              <a:cs typeface="Times New Roman" panose="02020603050405020304" pitchFamily="18" charset="0"/>
            </a:rPr>
            <a:t>Section 119.011(2), F.S., defines the term “agency” to include:</a:t>
          </a:r>
          <a:endParaRPr lang="en-US" sz="2400" kern="1200" dirty="0">
            <a:latin typeface="Times New Roman" panose="02020603050405020304" pitchFamily="18" charset="0"/>
            <a:cs typeface="Times New Roman" panose="02020603050405020304" pitchFamily="18" charset="0"/>
          </a:endParaRPr>
        </a:p>
      </dsp:txBody>
      <dsp:txXfrm>
        <a:off x="35028" y="36212"/>
        <a:ext cx="4872757" cy="647492"/>
      </dsp:txXfrm>
    </dsp:sp>
    <dsp:sp modelId="{81BF44DB-8B15-42DA-8D3E-C4604BE50916}">
      <dsp:nvSpPr>
        <dsp:cNvPr id="0" name=""/>
        <dsp:cNvSpPr/>
      </dsp:nvSpPr>
      <dsp:spPr>
        <a:xfrm>
          <a:off x="0" y="733403"/>
          <a:ext cx="4942813" cy="352551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rtl="0">
            <a:lnSpc>
              <a:spcPct val="90000"/>
            </a:lnSpc>
            <a:spcBef>
              <a:spcPct val="0"/>
            </a:spcBef>
            <a:spcAft>
              <a:spcPct val="35000"/>
            </a:spcAft>
            <a:buNone/>
          </a:pPr>
          <a:r>
            <a:rPr lang="en-US" sz="2000" b="1" i="1" kern="1200" baseline="0" dirty="0">
              <a:latin typeface="Times New Roman" panose="02020603050405020304" pitchFamily="18" charset="0"/>
              <a:cs typeface="Times New Roman" panose="02020603050405020304" pitchFamily="18" charset="0"/>
            </a:rPr>
            <a:t>“[A]</a:t>
          </a:r>
          <a:r>
            <a:rPr lang="en-US" sz="2000" b="1" i="1" kern="1200" baseline="0" dirty="0" err="1">
              <a:latin typeface="Times New Roman" panose="02020603050405020304" pitchFamily="18" charset="0"/>
              <a:cs typeface="Times New Roman" panose="02020603050405020304" pitchFamily="18" charset="0"/>
            </a:rPr>
            <a:t>ny</a:t>
          </a:r>
          <a:r>
            <a:rPr lang="en-US" sz="2000" b="1" i="1" kern="1200" baseline="0" dirty="0">
              <a:latin typeface="Times New Roman" panose="02020603050405020304" pitchFamily="18" charset="0"/>
              <a:cs typeface="Times New Roman" panose="02020603050405020304" pitchFamily="18" charset="0"/>
            </a:rPr>
            <a:t> state, county, district, authority, or municipal officer, department, division, board, bureau, commission, or other separate unit of government created or established by law including, for the purposes of this chapter, the Commission on Ethics, the Public Service Commission, and the Office of Public Counsel, and any other public or private agency, person, partnership, corporation, or business entity acting on behalf of any public agency”</a:t>
          </a:r>
          <a:endParaRPr lang="en-US" sz="2000" i="1" kern="1200" dirty="0">
            <a:latin typeface="Times New Roman" panose="02020603050405020304" pitchFamily="18" charset="0"/>
            <a:cs typeface="Times New Roman" panose="02020603050405020304" pitchFamily="18" charset="0"/>
          </a:endParaRPr>
        </a:p>
      </dsp:txBody>
      <dsp:txXfrm>
        <a:off x="172102" y="905505"/>
        <a:ext cx="4598609" cy="3181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A7C0B-EA02-4983-B499-A88B6C5C1DD3}">
      <dsp:nvSpPr>
        <dsp:cNvPr id="0" name=""/>
        <dsp:cNvSpPr/>
      </dsp:nvSpPr>
      <dsp:spPr>
        <a:xfrm>
          <a:off x="3478" y="382020"/>
          <a:ext cx="1779033" cy="75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Advisory Boards</a:t>
          </a:r>
        </a:p>
      </dsp:txBody>
      <dsp:txXfrm>
        <a:off x="3478" y="382020"/>
        <a:ext cx="1779033" cy="757350"/>
      </dsp:txXfrm>
    </dsp:sp>
    <dsp:sp modelId="{3EB6151A-2FD8-4C62-9E37-5DDB27789183}">
      <dsp:nvSpPr>
        <dsp:cNvPr id="0" name=""/>
        <dsp:cNvSpPr/>
      </dsp:nvSpPr>
      <dsp:spPr>
        <a:xfrm>
          <a:off x="1619224" y="92325"/>
          <a:ext cx="355806" cy="1467365"/>
        </a:xfrm>
        <a:prstGeom prst="leftBrace">
          <a:avLst>
            <a:gd name="adj1" fmla="val 35000"/>
            <a:gd name="adj2" fmla="val 5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C78CF8-7E67-4543-8202-FF5688016A9A}">
      <dsp:nvSpPr>
        <dsp:cNvPr id="0" name=""/>
        <dsp:cNvSpPr/>
      </dsp:nvSpPr>
      <dsp:spPr>
        <a:xfrm>
          <a:off x="2280640" y="27013"/>
          <a:ext cx="4838971" cy="146736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Publicly created advisory board would be an agency subject to the law unless a statutory exemption exists.</a:t>
          </a:r>
        </a:p>
      </dsp:txBody>
      <dsp:txXfrm>
        <a:off x="2280640" y="27013"/>
        <a:ext cx="4838971" cy="1467365"/>
      </dsp:txXfrm>
    </dsp:sp>
    <dsp:sp modelId="{005FB395-879C-4386-A3A8-973553F21641}">
      <dsp:nvSpPr>
        <dsp:cNvPr id="0" name=""/>
        <dsp:cNvSpPr/>
      </dsp:nvSpPr>
      <dsp:spPr>
        <a:xfrm>
          <a:off x="3478" y="3474153"/>
          <a:ext cx="1779033" cy="757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Private Entities </a:t>
          </a:r>
        </a:p>
      </dsp:txBody>
      <dsp:txXfrm>
        <a:off x="3478" y="3474153"/>
        <a:ext cx="1779033" cy="757350"/>
      </dsp:txXfrm>
    </dsp:sp>
    <dsp:sp modelId="{7DD786B8-3119-4262-9F31-617028F8829E}">
      <dsp:nvSpPr>
        <dsp:cNvPr id="0" name=""/>
        <dsp:cNvSpPr/>
      </dsp:nvSpPr>
      <dsp:spPr>
        <a:xfrm>
          <a:off x="1651882" y="1607770"/>
          <a:ext cx="355806" cy="4544100"/>
        </a:xfrm>
        <a:prstGeom prst="leftBrace">
          <a:avLst>
            <a:gd name="adj1" fmla="val 35000"/>
            <a:gd name="adj2" fmla="val 50000"/>
          </a:avLst>
        </a:pr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4111F5-E078-468D-8C87-EB98E8D8E690}">
      <dsp:nvSpPr>
        <dsp:cNvPr id="0" name=""/>
        <dsp:cNvSpPr/>
      </dsp:nvSpPr>
      <dsp:spPr>
        <a:xfrm>
          <a:off x="2280640" y="1580778"/>
          <a:ext cx="4838971" cy="4544100"/>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0" kern="1200" dirty="0">
              <a:latin typeface="Times New Roman" panose="02020603050405020304" pitchFamily="18" charset="0"/>
              <a:cs typeface="Times New Roman" panose="02020603050405020304" pitchFamily="18" charset="0"/>
            </a:rPr>
            <a:t>The term “agency,” includes private entities “acting on behalf of any public agency.” 119.011(2), F.S. </a:t>
          </a:r>
        </a:p>
        <a:p>
          <a:pPr marL="228600" lvl="1" indent="-228600" algn="l" defTabSz="1066800">
            <a:lnSpc>
              <a:spcPct val="90000"/>
            </a:lnSpc>
            <a:spcBef>
              <a:spcPct val="0"/>
            </a:spcBef>
            <a:spcAft>
              <a:spcPct val="15000"/>
            </a:spcAft>
            <a:buChar char="•"/>
          </a:pPr>
          <a:r>
            <a:rPr lang="en-US" sz="2400" b="0" kern="1200" dirty="0">
              <a:latin typeface="Times New Roman" panose="02020603050405020304" pitchFamily="18" charset="0"/>
              <a:cs typeface="Times New Roman" panose="02020603050405020304" pitchFamily="18" charset="0"/>
            </a:rPr>
            <a:t>Neither public funding nor a government contract automatically makes the private organization subject to the law. </a:t>
          </a:r>
        </a:p>
        <a:p>
          <a:pPr marL="228600" lvl="1" indent="-228600" algn="l" defTabSz="1066800">
            <a:lnSpc>
              <a:spcPct val="90000"/>
            </a:lnSpc>
            <a:spcBef>
              <a:spcPct val="0"/>
            </a:spcBef>
            <a:spcAft>
              <a:spcPct val="15000"/>
            </a:spcAft>
            <a:buChar char="•"/>
          </a:pPr>
          <a:r>
            <a:rPr lang="en-US" sz="2400" b="0" kern="1200" dirty="0">
              <a:latin typeface="Times New Roman" panose="02020603050405020304" pitchFamily="18" charset="0"/>
              <a:cs typeface="Times New Roman" panose="02020603050405020304" pitchFamily="18" charset="0"/>
            </a:rPr>
            <a:t>The Florida Supreme Court applies two tests when evaluating whether a private entity is subject to the Public Records Law:</a:t>
          </a:r>
        </a:p>
        <a:p>
          <a:pPr marL="457200" lvl="2" indent="-228600" algn="l" defTabSz="1066800">
            <a:lnSpc>
              <a:spcPct val="90000"/>
            </a:lnSpc>
            <a:spcBef>
              <a:spcPct val="0"/>
            </a:spcBef>
            <a:spcAft>
              <a:spcPct val="15000"/>
            </a:spcAft>
            <a:buFont typeface="+mj-lt"/>
            <a:buAutoNum type="arabicPeriod"/>
          </a:pPr>
          <a:r>
            <a:rPr lang="en-US" sz="2400" b="0" i="1" kern="1200" dirty="0">
              <a:latin typeface="Times New Roman" panose="02020603050405020304" pitchFamily="18" charset="0"/>
              <a:cs typeface="Times New Roman" panose="02020603050405020304" pitchFamily="18" charset="0"/>
            </a:rPr>
            <a:t>“Totality of Factors” </a:t>
          </a:r>
          <a:r>
            <a:rPr lang="en-US" sz="2400" b="0" kern="1200" dirty="0">
              <a:latin typeface="Times New Roman" panose="02020603050405020304" pitchFamily="18" charset="0"/>
              <a:cs typeface="Times New Roman" panose="02020603050405020304" pitchFamily="18" charset="0"/>
            </a:rPr>
            <a:t>Test</a:t>
          </a:r>
        </a:p>
        <a:p>
          <a:pPr marL="457200" lvl="2" indent="-228600" algn="l" defTabSz="1066800">
            <a:lnSpc>
              <a:spcPct val="90000"/>
            </a:lnSpc>
            <a:spcBef>
              <a:spcPct val="0"/>
            </a:spcBef>
            <a:spcAft>
              <a:spcPct val="15000"/>
            </a:spcAft>
            <a:buFont typeface="+mj-lt"/>
            <a:buAutoNum type="arabicPeriod"/>
          </a:pPr>
          <a:r>
            <a:rPr lang="en-US" sz="2400" b="0" i="1" kern="1200" dirty="0">
              <a:latin typeface="Times New Roman" panose="02020603050405020304" pitchFamily="18" charset="0"/>
              <a:cs typeface="Times New Roman" panose="02020603050405020304" pitchFamily="18" charset="0"/>
            </a:rPr>
            <a:t> “Delegation of Function” </a:t>
          </a:r>
          <a:r>
            <a:rPr lang="en-US" sz="2400" b="0" i="0" kern="1200" dirty="0">
              <a:latin typeface="Times New Roman" panose="02020603050405020304" pitchFamily="18" charset="0"/>
              <a:cs typeface="Times New Roman" panose="02020603050405020304" pitchFamily="18" charset="0"/>
            </a:rPr>
            <a:t>T</a:t>
          </a:r>
          <a:r>
            <a:rPr lang="en-US" sz="2400" b="0" kern="1200" dirty="0">
              <a:latin typeface="Times New Roman" panose="02020603050405020304" pitchFamily="18" charset="0"/>
              <a:cs typeface="Times New Roman" panose="02020603050405020304" pitchFamily="18" charset="0"/>
            </a:rPr>
            <a:t>est</a:t>
          </a:r>
        </a:p>
      </dsp:txBody>
      <dsp:txXfrm>
        <a:off x="2280640" y="1580778"/>
        <a:ext cx="4838971" cy="4544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EFA9BD-9424-48EF-9C8F-2DBC3810758D}">
      <dsp:nvSpPr>
        <dsp:cNvPr id="0" name=""/>
        <dsp:cNvSpPr/>
      </dsp:nvSpPr>
      <dsp:spPr>
        <a:xfrm>
          <a:off x="2909545" y="2435305"/>
          <a:ext cx="2995920" cy="2976483"/>
        </a:xfrm>
        <a:prstGeom prst="gear9">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ea typeface="+mn-ea"/>
              <a:cs typeface="Times New Roman" panose="02020603050405020304" pitchFamily="18" charset="0"/>
            </a:rPr>
            <a:t>Section 119.011(12), Florida Statutes</a:t>
          </a:r>
          <a:endParaRPr lang="en-US" sz="1600" b="1" kern="1200" dirty="0">
            <a:latin typeface="Garamond" panose="02020404030301010803" pitchFamily="18" charset="0"/>
            <a:ea typeface="+mn-ea"/>
            <a:cs typeface="Times New Roman" panose="02020603050405020304" pitchFamily="18" charset="0"/>
          </a:endParaRPr>
        </a:p>
      </dsp:txBody>
      <dsp:txXfrm>
        <a:off x="3510405" y="3132532"/>
        <a:ext cx="1794200" cy="1529974"/>
      </dsp:txXfrm>
    </dsp:sp>
    <dsp:sp modelId="{7DE53624-F42A-46D1-8014-3D1E945CB332}">
      <dsp:nvSpPr>
        <dsp:cNvPr id="0" name=""/>
        <dsp:cNvSpPr/>
      </dsp:nvSpPr>
      <dsp:spPr>
        <a:xfrm>
          <a:off x="1539989" y="4305566"/>
          <a:ext cx="4064624" cy="110622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FontTx/>
            <a:buNone/>
          </a:pPr>
          <a:r>
            <a:rPr lang="en-US" sz="1200" b="0" kern="1200" dirty="0">
              <a:latin typeface="Garamond" panose="02020404030301010803" pitchFamily="18" charset="0"/>
              <a:cs typeface="Times New Roman" panose="02020603050405020304" pitchFamily="18" charset="0"/>
            </a:rPr>
            <a:t>  "All documents, papers, letters, maps, books, tapes, photographs, films, sound recordings, data processing software or other material, regardless of physical form, or characteristics, or means of transmission, made or received pursuant to law or ordinance or in connection with the transaction of official business by any agency.”</a:t>
          </a:r>
        </a:p>
      </dsp:txBody>
      <dsp:txXfrm>
        <a:off x="1572389" y="4337966"/>
        <a:ext cx="3999824" cy="1041422"/>
      </dsp:txXfrm>
    </dsp:sp>
    <dsp:sp modelId="{A2E29043-7273-4FDB-A76B-CDD25C86C850}">
      <dsp:nvSpPr>
        <dsp:cNvPr id="0" name=""/>
        <dsp:cNvSpPr/>
      </dsp:nvSpPr>
      <dsp:spPr>
        <a:xfrm>
          <a:off x="1180423" y="1731772"/>
          <a:ext cx="2178851" cy="2164715"/>
        </a:xfrm>
        <a:prstGeom prst="gear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Times New Roman" panose="02020603050405020304" pitchFamily="18" charset="0"/>
              <a:cs typeface="Times New Roman" panose="02020603050405020304" pitchFamily="18" charset="0"/>
            </a:rPr>
            <a:t>   </a:t>
          </a:r>
          <a:r>
            <a:rPr lang="en-US" sz="1600" b="1" kern="1200">
              <a:latin typeface="Garamond" panose="02020404030301010803" pitchFamily="18" charset="0"/>
              <a:cs typeface="Times New Roman" panose="02020603050405020304" pitchFamily="18" charset="0"/>
            </a:rPr>
            <a:t>Florida Supreme Court </a:t>
          </a:r>
          <a:endParaRPr lang="en-US" sz="1200" b="1" kern="1200" dirty="0">
            <a:latin typeface="Garamond" panose="02020404030301010803" pitchFamily="18" charset="0"/>
            <a:cs typeface="Times New Roman" panose="02020603050405020304" pitchFamily="18" charset="0"/>
          </a:endParaRPr>
        </a:p>
      </dsp:txBody>
      <dsp:txXfrm>
        <a:off x="1727451" y="2280039"/>
        <a:ext cx="1084795" cy="1068181"/>
      </dsp:txXfrm>
    </dsp:sp>
    <dsp:sp modelId="{86DC02CA-58B3-4425-8322-19F3209A377E}">
      <dsp:nvSpPr>
        <dsp:cNvPr id="0" name=""/>
        <dsp:cNvSpPr/>
      </dsp:nvSpPr>
      <dsp:spPr>
        <a:xfrm>
          <a:off x="0" y="3054630"/>
          <a:ext cx="2120455" cy="118478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None/>
          </a:pPr>
          <a:r>
            <a:rPr lang="en-US" sz="1200" b="0" kern="1200" dirty="0">
              <a:latin typeface="Garamond" panose="02020404030301010803" pitchFamily="18" charset="0"/>
              <a:ea typeface="+mn-ea"/>
              <a:cs typeface="Times New Roman" panose="02020603050405020304" pitchFamily="18" charset="0"/>
            </a:rPr>
            <a:t>  “All materials made or received by an agency in connection with official business which are used to perpetuate, communicate or formalize knowledge.” </a:t>
          </a:r>
        </a:p>
      </dsp:txBody>
      <dsp:txXfrm>
        <a:off x="34701" y="3089331"/>
        <a:ext cx="2051053" cy="1115385"/>
      </dsp:txXfrm>
    </dsp:sp>
    <dsp:sp modelId="{D3267774-D308-4F7B-A66E-8423407BC27B}">
      <dsp:nvSpPr>
        <dsp:cNvPr id="0" name=""/>
        <dsp:cNvSpPr/>
      </dsp:nvSpPr>
      <dsp:spPr>
        <a:xfrm rot="20700000">
          <a:off x="2390493" y="240874"/>
          <a:ext cx="2139898" cy="2115910"/>
        </a:xfrm>
        <a:prstGeom prst="gear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Garamond" panose="02020404030301010803" pitchFamily="18" charset="0"/>
              <a:ea typeface="+mn-ea"/>
              <a:cs typeface="Times New Roman" panose="02020603050405020304" pitchFamily="18" charset="0"/>
            </a:rPr>
            <a:t>Op. Att'y Gen. </a:t>
          </a:r>
        </a:p>
        <a:p>
          <a:pPr marL="0" lvl="0" indent="0" algn="ctr" defTabSz="711200">
            <a:lnSpc>
              <a:spcPct val="90000"/>
            </a:lnSpc>
            <a:spcBef>
              <a:spcPct val="0"/>
            </a:spcBef>
            <a:spcAft>
              <a:spcPct val="35000"/>
            </a:spcAft>
            <a:buNone/>
          </a:pPr>
          <a:r>
            <a:rPr lang="en-US" sz="1600" b="1" kern="1200">
              <a:latin typeface="Garamond" panose="02020404030301010803" pitchFamily="18" charset="0"/>
              <a:ea typeface="+mn-ea"/>
              <a:cs typeface="Times New Roman" panose="02020603050405020304" pitchFamily="18" charset="0"/>
            </a:rPr>
            <a:t>Fla. 04-33 (2004).</a:t>
          </a:r>
          <a:endParaRPr lang="en-US" sz="1600" b="1" kern="1200" dirty="0">
            <a:latin typeface="Garamond" panose="02020404030301010803" pitchFamily="18" charset="0"/>
            <a:ea typeface="+mn-ea"/>
            <a:cs typeface="Times New Roman" panose="02020603050405020304" pitchFamily="18" charset="0"/>
          </a:endParaRPr>
        </a:p>
      </dsp:txBody>
      <dsp:txXfrm rot="-20700000">
        <a:off x="2861258" y="703532"/>
        <a:ext cx="1198368" cy="1190593"/>
      </dsp:txXfrm>
    </dsp:sp>
    <dsp:sp modelId="{AC5A3418-E342-414C-8BB6-78F201274296}">
      <dsp:nvSpPr>
        <dsp:cNvPr id="0" name=""/>
        <dsp:cNvSpPr/>
      </dsp:nvSpPr>
      <dsp:spPr>
        <a:xfrm>
          <a:off x="3999092" y="776051"/>
          <a:ext cx="2527768" cy="82414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None/>
          </a:pPr>
          <a:r>
            <a:rPr lang="en-US" sz="1200" b="0" kern="1200">
              <a:latin typeface="Garamond" panose="02020404030301010803" pitchFamily="18" charset="0"/>
              <a:ea typeface="+mn-ea"/>
              <a:cs typeface="Times New Roman" panose="02020603050405020304" pitchFamily="18" charset="0"/>
            </a:rPr>
            <a:t> “The form of the record is irrelevant; the material issue is whether the record is made or received by the public agency in connection with the transaction of official business." </a:t>
          </a:r>
          <a:endParaRPr lang="en-US" sz="1200" b="0" kern="1200" dirty="0">
            <a:latin typeface="Garamond" panose="02020404030301010803" pitchFamily="18" charset="0"/>
            <a:ea typeface="+mn-ea"/>
            <a:cs typeface="Times New Roman" panose="02020603050405020304" pitchFamily="18" charset="0"/>
          </a:endParaRPr>
        </a:p>
      </dsp:txBody>
      <dsp:txXfrm>
        <a:off x="4023231" y="800190"/>
        <a:ext cx="2479490" cy="775871"/>
      </dsp:txXfrm>
    </dsp:sp>
    <dsp:sp modelId="{B5B0D9D7-A2D9-4139-82E2-FE49146B0C8B}">
      <dsp:nvSpPr>
        <dsp:cNvPr id="0" name=""/>
        <dsp:cNvSpPr/>
      </dsp:nvSpPr>
      <dsp:spPr>
        <a:xfrm>
          <a:off x="2703987" y="1978384"/>
          <a:ext cx="3809899" cy="3809899"/>
        </a:xfrm>
        <a:prstGeom prst="circularArrow">
          <a:avLst>
            <a:gd name="adj1" fmla="val 4687"/>
            <a:gd name="adj2" fmla="val 299029"/>
            <a:gd name="adj3" fmla="val 2539192"/>
            <a:gd name="adj4" fmla="val 15812536"/>
            <a:gd name="adj5" fmla="val 5469"/>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A08D440-5761-4693-89CF-94FD24670B5A}">
      <dsp:nvSpPr>
        <dsp:cNvPr id="0" name=""/>
        <dsp:cNvSpPr/>
      </dsp:nvSpPr>
      <dsp:spPr>
        <a:xfrm>
          <a:off x="804124" y="1247577"/>
          <a:ext cx="2768130" cy="2768130"/>
        </a:xfrm>
        <a:prstGeom prst="leftCircularArrow">
          <a:avLst>
            <a:gd name="adj1" fmla="val 6452"/>
            <a:gd name="adj2" fmla="val 429999"/>
            <a:gd name="adj3" fmla="val 10489124"/>
            <a:gd name="adj4" fmla="val 14837806"/>
            <a:gd name="adj5" fmla="val 7527"/>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4480FDD-27A8-4E56-B3AD-D81568E0288E}">
      <dsp:nvSpPr>
        <dsp:cNvPr id="0" name=""/>
        <dsp:cNvSpPr/>
      </dsp:nvSpPr>
      <dsp:spPr>
        <a:xfrm>
          <a:off x="1909348" y="-231459"/>
          <a:ext cx="2984601" cy="2984601"/>
        </a:xfrm>
        <a:prstGeom prst="circularArrow">
          <a:avLst>
            <a:gd name="adj1" fmla="val 5984"/>
            <a:gd name="adj2" fmla="val 394124"/>
            <a:gd name="adj3" fmla="val 13313824"/>
            <a:gd name="adj4" fmla="val 10508221"/>
            <a:gd name="adj5" fmla="val 6981"/>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8767F-D6DE-4EB1-8621-D5D25D6F57D5}">
      <dsp:nvSpPr>
        <dsp:cNvPr id="0" name=""/>
        <dsp:cNvSpPr/>
      </dsp:nvSpPr>
      <dsp:spPr>
        <a:xfrm>
          <a:off x="596" y="537699"/>
          <a:ext cx="2324742" cy="139484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ONE: </a:t>
          </a:r>
          <a:br>
            <a:rPr lang="en-US" sz="1600" kern="1200">
              <a:solidFill>
                <a:schemeClr val="tx1"/>
              </a:solidFill>
            </a:rPr>
          </a:br>
          <a:r>
            <a:rPr lang="en-US" sz="1600" kern="1200">
              <a:solidFill>
                <a:schemeClr val="tx1"/>
              </a:solidFill>
            </a:rPr>
            <a:t>Public Records Come in All Shapes &amp; Sizes.</a:t>
          </a:r>
          <a:endParaRPr lang="en-US" sz="1600" kern="1200" dirty="0">
            <a:solidFill>
              <a:schemeClr val="tx1"/>
            </a:solidFill>
          </a:endParaRPr>
        </a:p>
      </dsp:txBody>
      <dsp:txXfrm>
        <a:off x="596" y="537699"/>
        <a:ext cx="2324742" cy="1394845"/>
      </dsp:txXfrm>
    </dsp:sp>
    <dsp:sp modelId="{4573D241-549B-4FDB-A0DF-7AA959F5B01C}">
      <dsp:nvSpPr>
        <dsp:cNvPr id="0" name=""/>
        <dsp:cNvSpPr/>
      </dsp:nvSpPr>
      <dsp:spPr>
        <a:xfrm>
          <a:off x="2557812" y="537699"/>
          <a:ext cx="2324742" cy="139484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endParaRPr>
        </a:p>
        <a:p>
          <a:pPr marL="0" lvl="0" indent="0" algn="ctr" defTabSz="711200">
            <a:lnSpc>
              <a:spcPct val="90000"/>
            </a:lnSpc>
            <a:spcBef>
              <a:spcPct val="0"/>
            </a:spcBef>
            <a:spcAft>
              <a:spcPct val="35000"/>
            </a:spcAft>
            <a:buNone/>
          </a:pPr>
          <a:r>
            <a:rPr lang="en-US" sz="1600" kern="1200">
              <a:solidFill>
                <a:schemeClr val="tx1"/>
              </a:solidFill>
            </a:rPr>
            <a:t>TWO: </a:t>
          </a:r>
          <a:br>
            <a:rPr lang="en-US" sz="1600" kern="1200">
              <a:solidFill>
                <a:schemeClr val="tx1"/>
              </a:solidFill>
            </a:rPr>
          </a:br>
          <a:r>
            <a:rPr lang="en-US" sz="1600" kern="1200">
              <a:solidFill>
                <a:schemeClr val="tx1"/>
              </a:solidFill>
            </a:rPr>
            <a:t>Version and Format are Irrelevant.</a:t>
          </a:r>
        </a:p>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2557812" y="537699"/>
        <a:ext cx="2324742" cy="1394845"/>
      </dsp:txXfrm>
    </dsp:sp>
    <dsp:sp modelId="{A8742EC6-09EE-425E-9063-44716030504F}">
      <dsp:nvSpPr>
        <dsp:cNvPr id="0" name=""/>
        <dsp:cNvSpPr/>
      </dsp:nvSpPr>
      <dsp:spPr>
        <a:xfrm>
          <a:off x="596" y="2165019"/>
          <a:ext cx="2324742" cy="139484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tx1"/>
              </a:solidFill>
            </a:rPr>
            <a:t>THREE: </a:t>
          </a:r>
          <a:br>
            <a:rPr lang="en-US" sz="1600" kern="1200">
              <a:solidFill>
                <a:schemeClr val="tx1"/>
              </a:solidFill>
            </a:rPr>
          </a:br>
          <a:r>
            <a:rPr lang="en-US" sz="1600" kern="1200">
              <a:solidFill>
                <a:schemeClr val="tx1"/>
              </a:solidFill>
            </a:rPr>
            <a:t>The Location of the Record does NOT Determine Whether the Record is Public.</a:t>
          </a:r>
          <a:endParaRPr lang="en-US" sz="1600" kern="1200" dirty="0">
            <a:solidFill>
              <a:schemeClr val="tx1"/>
            </a:solidFill>
          </a:endParaRPr>
        </a:p>
      </dsp:txBody>
      <dsp:txXfrm>
        <a:off x="596" y="2165019"/>
        <a:ext cx="2324742" cy="1394845"/>
      </dsp:txXfrm>
    </dsp:sp>
    <dsp:sp modelId="{0ACDFCBC-CE8B-4F32-A2F7-8C762A3EDBF5}">
      <dsp:nvSpPr>
        <dsp:cNvPr id="0" name=""/>
        <dsp:cNvSpPr/>
      </dsp:nvSpPr>
      <dsp:spPr>
        <a:xfrm>
          <a:off x="2557812" y="2165019"/>
          <a:ext cx="2324742" cy="1394845"/>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FOUR: </a:t>
          </a:r>
          <a:br>
            <a:rPr lang="en-US" sz="1600" kern="1200" dirty="0">
              <a:solidFill>
                <a:schemeClr val="tx1"/>
              </a:solidFill>
            </a:rPr>
          </a:br>
          <a:r>
            <a:rPr lang="en-US" sz="1600" kern="1200" dirty="0">
              <a:solidFill>
                <a:schemeClr val="tx1"/>
              </a:solidFill>
            </a:rPr>
            <a:t>A Record is a Public Record Based on Content.</a:t>
          </a:r>
        </a:p>
      </dsp:txBody>
      <dsp:txXfrm>
        <a:off x="2557812" y="2165019"/>
        <a:ext cx="2324742" cy="13948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3EBF8-CA43-4D41-86D5-82BF00975778}">
      <dsp:nvSpPr>
        <dsp:cNvPr id="0" name=""/>
        <dsp:cNvSpPr/>
      </dsp:nvSpPr>
      <dsp:spPr>
        <a:xfrm>
          <a:off x="0" y="311281"/>
          <a:ext cx="3630129" cy="1452051"/>
        </a:xfrm>
        <a:prstGeom prst="rect">
          <a:avLst/>
        </a:prstGeom>
        <a:solidFill>
          <a:schemeClr val="tx2"/>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What is NOT a Public Record?</a:t>
          </a:r>
        </a:p>
        <a:p>
          <a:pPr marL="0" lvl="0" indent="0" algn="r" defTabSz="1244600">
            <a:lnSpc>
              <a:spcPct val="90000"/>
            </a:lnSpc>
            <a:spcBef>
              <a:spcPct val="0"/>
            </a:spcBef>
            <a:spcAft>
              <a:spcPct val="35000"/>
            </a:spcAft>
            <a:buNone/>
          </a:pPr>
          <a:r>
            <a:rPr lang="en-US" sz="2800" kern="1200" dirty="0"/>
            <a:t>…. Not Much</a:t>
          </a:r>
        </a:p>
      </dsp:txBody>
      <dsp:txXfrm>
        <a:off x="0" y="311281"/>
        <a:ext cx="3630129" cy="1452051"/>
      </dsp:txXfrm>
    </dsp:sp>
    <dsp:sp modelId="{9605A437-4C82-4B89-B428-623342128DDC}">
      <dsp:nvSpPr>
        <dsp:cNvPr id="0" name=""/>
        <dsp:cNvSpPr/>
      </dsp:nvSpPr>
      <dsp:spPr>
        <a:xfrm>
          <a:off x="0" y="1763332"/>
          <a:ext cx="3630129"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Personal Notes: Notes designed for personal use (to jog memory) &amp; not shared.</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Personal records: Personal items you have or receive at work (ex., email from Mom accidentally sent to work address).</a:t>
          </a:r>
        </a:p>
        <a:p>
          <a:pPr marL="171450" lvl="1" indent="-171450" algn="l" defTabSz="800100">
            <a:lnSpc>
              <a:spcPct val="90000"/>
            </a:lnSpc>
            <a:spcBef>
              <a:spcPct val="0"/>
            </a:spcBef>
            <a:spcAft>
              <a:spcPct val="15000"/>
            </a:spcAft>
            <a:buChar char="•"/>
          </a:pPr>
          <a:endParaRPr lang="en-US" sz="1800" kern="1200" dirty="0"/>
        </a:p>
      </dsp:txBody>
      <dsp:txXfrm>
        <a:off x="0" y="1763332"/>
        <a:ext cx="3630129" cy="2854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673F8-DB4A-46D6-8864-EE85E60EF7C2}">
      <dsp:nvSpPr>
        <dsp:cNvPr id="0" name=""/>
        <dsp:cNvSpPr/>
      </dsp:nvSpPr>
      <dsp:spPr>
        <a:xfrm>
          <a:off x="8" y="40489"/>
          <a:ext cx="1290339" cy="10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 tIns="7620" rIns="21336" bIns="7620" numCol="1" spcCol="1270" anchor="ctr" anchorCtr="0">
          <a:noAutofit/>
        </a:bodyPr>
        <a:lstStyle/>
        <a:p>
          <a:pPr marL="0" lvl="0" indent="0" algn="r" defTabSz="133350">
            <a:lnSpc>
              <a:spcPct val="90000"/>
            </a:lnSpc>
            <a:spcBef>
              <a:spcPct val="0"/>
            </a:spcBef>
            <a:spcAft>
              <a:spcPct val="35000"/>
            </a:spcAft>
            <a:buNone/>
          </a:pPr>
          <a:endParaRPr lang="en-US" sz="300" kern="1200" dirty="0"/>
        </a:p>
      </dsp:txBody>
      <dsp:txXfrm>
        <a:off x="8" y="40489"/>
        <a:ext cx="1290339" cy="1048375"/>
      </dsp:txXfrm>
    </dsp:sp>
    <dsp:sp modelId="{A326E420-3541-4205-998E-DD1B9591E991}">
      <dsp:nvSpPr>
        <dsp:cNvPr id="0" name=""/>
        <dsp:cNvSpPr/>
      </dsp:nvSpPr>
      <dsp:spPr>
        <a:xfrm>
          <a:off x="1290347" y="40489"/>
          <a:ext cx="258067" cy="1048375"/>
        </a:xfrm>
        <a:prstGeom prst="leftBrace">
          <a:avLst>
            <a:gd name="adj1" fmla="val 35000"/>
            <a:gd name="adj2" fmla="val 50000"/>
          </a:avLst>
        </a:prstGeom>
        <a:noFill/>
        <a:ln w="12700" cap="flat" cmpd="sng" algn="ctr">
          <a:solidFill>
            <a:schemeClr val="dk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77E0DE0-60F0-4F65-9129-B25436C5B004}">
      <dsp:nvSpPr>
        <dsp:cNvPr id="0" name=""/>
        <dsp:cNvSpPr/>
      </dsp:nvSpPr>
      <dsp:spPr>
        <a:xfrm>
          <a:off x="1651643" y="97048"/>
          <a:ext cx="6120748" cy="93525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oftEdge rad="3175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Chapter 119, F.S., does not authorize an agency to require that requests for records be in writing. </a:t>
          </a:r>
        </a:p>
      </dsp:txBody>
      <dsp:txXfrm>
        <a:off x="1651643" y="97048"/>
        <a:ext cx="6120748" cy="935255"/>
      </dsp:txXfrm>
    </dsp:sp>
    <dsp:sp modelId="{3E673FB2-20AE-490A-8F02-169CDC8B9947}">
      <dsp:nvSpPr>
        <dsp:cNvPr id="0" name=""/>
        <dsp:cNvSpPr/>
      </dsp:nvSpPr>
      <dsp:spPr>
        <a:xfrm>
          <a:off x="8" y="1304534"/>
          <a:ext cx="1290339" cy="10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 tIns="7620" rIns="21336" bIns="7620" numCol="1" spcCol="1270" anchor="ctr" anchorCtr="0">
          <a:noAutofit/>
        </a:bodyPr>
        <a:lstStyle/>
        <a:p>
          <a:pPr marL="0" lvl="0" indent="0" algn="r" defTabSz="133350">
            <a:lnSpc>
              <a:spcPct val="90000"/>
            </a:lnSpc>
            <a:spcBef>
              <a:spcPct val="0"/>
            </a:spcBef>
            <a:spcAft>
              <a:spcPct val="35000"/>
            </a:spcAft>
            <a:buNone/>
          </a:pPr>
          <a:endParaRPr lang="en-US" sz="300" kern="1200" dirty="0"/>
        </a:p>
      </dsp:txBody>
      <dsp:txXfrm>
        <a:off x="8" y="1304534"/>
        <a:ext cx="1290339" cy="1048375"/>
      </dsp:txXfrm>
    </dsp:sp>
    <dsp:sp modelId="{6AF464E3-C843-4FE3-8C4B-816F87BD1726}">
      <dsp:nvSpPr>
        <dsp:cNvPr id="0" name=""/>
        <dsp:cNvSpPr/>
      </dsp:nvSpPr>
      <dsp:spPr>
        <a:xfrm>
          <a:off x="1290347" y="1279477"/>
          <a:ext cx="258067" cy="1048375"/>
        </a:xfrm>
        <a:prstGeom prst="leftBrace">
          <a:avLst>
            <a:gd name="adj1" fmla="val 35000"/>
            <a:gd name="adj2" fmla="val 50000"/>
          </a:avLst>
        </a:prstGeom>
        <a:noFill/>
        <a:ln w="12700" cap="flat" cmpd="sng" algn="ctr">
          <a:solidFill>
            <a:schemeClr val="dk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D02849B-5109-4D3C-8041-314CA4FEB407}">
      <dsp:nvSpPr>
        <dsp:cNvPr id="0" name=""/>
        <dsp:cNvSpPr/>
      </dsp:nvSpPr>
      <dsp:spPr>
        <a:xfrm>
          <a:off x="1651643" y="1279477"/>
          <a:ext cx="6120748" cy="104837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 requester of public records (a “Requester”) may not be required to disclose his or her name, address, telephone number or the like to the custodian.</a:t>
          </a:r>
        </a:p>
      </dsp:txBody>
      <dsp:txXfrm>
        <a:off x="1651643" y="1279477"/>
        <a:ext cx="6120748" cy="1048375"/>
      </dsp:txXfrm>
    </dsp:sp>
    <dsp:sp modelId="{C3575DAE-E80B-4983-A809-69126C4FC06D}">
      <dsp:nvSpPr>
        <dsp:cNvPr id="0" name=""/>
        <dsp:cNvSpPr/>
      </dsp:nvSpPr>
      <dsp:spPr>
        <a:xfrm>
          <a:off x="8" y="2518466"/>
          <a:ext cx="1290339" cy="10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 tIns="7620" rIns="21336" bIns="7620" numCol="1" spcCol="1270" anchor="ctr" anchorCtr="0">
          <a:noAutofit/>
        </a:bodyPr>
        <a:lstStyle/>
        <a:p>
          <a:pPr marL="0" lvl="0" indent="0" algn="r" defTabSz="133350">
            <a:lnSpc>
              <a:spcPct val="90000"/>
            </a:lnSpc>
            <a:spcBef>
              <a:spcPct val="0"/>
            </a:spcBef>
            <a:spcAft>
              <a:spcPct val="35000"/>
            </a:spcAft>
            <a:buNone/>
          </a:pPr>
          <a:endParaRPr lang="en-US" sz="300" kern="1200" dirty="0"/>
        </a:p>
      </dsp:txBody>
      <dsp:txXfrm>
        <a:off x="8" y="2518466"/>
        <a:ext cx="1290339" cy="1048375"/>
      </dsp:txXfrm>
    </dsp:sp>
    <dsp:sp modelId="{C08E088C-EF74-4D82-BF10-F3DA6AF3B35E}">
      <dsp:nvSpPr>
        <dsp:cNvPr id="0" name=""/>
        <dsp:cNvSpPr/>
      </dsp:nvSpPr>
      <dsp:spPr>
        <a:xfrm>
          <a:off x="1290347" y="2518466"/>
          <a:ext cx="258067" cy="1048375"/>
        </a:xfrm>
        <a:prstGeom prst="leftBrace">
          <a:avLst>
            <a:gd name="adj1" fmla="val 35000"/>
            <a:gd name="adj2" fmla="val 50000"/>
          </a:avLst>
        </a:prstGeom>
        <a:noFill/>
        <a:ln w="12700" cap="flat" cmpd="sng" algn="ctr">
          <a:solidFill>
            <a:schemeClr val="dk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55EE662-83F7-48CF-A53A-B7DF8F668995}">
      <dsp:nvSpPr>
        <dsp:cNvPr id="0" name=""/>
        <dsp:cNvSpPr/>
      </dsp:nvSpPr>
      <dsp:spPr>
        <a:xfrm>
          <a:off x="1651643" y="2518466"/>
          <a:ext cx="6120748" cy="1048375"/>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 Requester may not be required to explain the purpose or reason for a public records request. Thus, an agency is not authorized to impose conditions or limit access to public records based on a suspicion that the request may be for an improper purpose</a:t>
          </a:r>
          <a:r>
            <a:rPr lang="en-US" sz="2000" kern="1200" dirty="0"/>
            <a:t>. </a:t>
          </a:r>
        </a:p>
      </dsp:txBody>
      <dsp:txXfrm>
        <a:off x="1651643" y="2518466"/>
        <a:ext cx="6120748" cy="1048375"/>
      </dsp:txXfrm>
    </dsp:sp>
    <dsp:sp modelId="{1F7E06C1-03BB-477E-AD1B-7D21F1B1A544}">
      <dsp:nvSpPr>
        <dsp:cNvPr id="0" name=""/>
        <dsp:cNvSpPr/>
      </dsp:nvSpPr>
      <dsp:spPr>
        <a:xfrm>
          <a:off x="8" y="3757455"/>
          <a:ext cx="1269466" cy="1048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12700" rIns="35560" bIns="12700" numCol="1" spcCol="1270" anchor="ctr" anchorCtr="0">
          <a:noAutofit/>
        </a:bodyPr>
        <a:lstStyle/>
        <a:p>
          <a:pPr marL="0" lvl="0" indent="0" algn="r" defTabSz="222250">
            <a:lnSpc>
              <a:spcPct val="90000"/>
            </a:lnSpc>
            <a:spcBef>
              <a:spcPct val="0"/>
            </a:spcBef>
            <a:spcAft>
              <a:spcPct val="35000"/>
            </a:spcAft>
            <a:buNone/>
          </a:pPr>
          <a:endParaRPr lang="en-US" sz="500" kern="1200"/>
        </a:p>
      </dsp:txBody>
      <dsp:txXfrm>
        <a:off x="8" y="3757455"/>
        <a:ext cx="1269466" cy="1048375"/>
      </dsp:txXfrm>
    </dsp:sp>
    <dsp:sp modelId="{9D8B6BE4-FC18-4C28-BA83-25C2DF9667C5}">
      <dsp:nvSpPr>
        <dsp:cNvPr id="0" name=""/>
        <dsp:cNvSpPr/>
      </dsp:nvSpPr>
      <dsp:spPr>
        <a:xfrm>
          <a:off x="1269474" y="3805666"/>
          <a:ext cx="253893" cy="951952"/>
        </a:xfrm>
        <a:prstGeom prst="leftBrace">
          <a:avLst>
            <a:gd name="adj1" fmla="val 35000"/>
            <a:gd name="adj2" fmla="val 50000"/>
          </a:avLst>
        </a:prstGeom>
        <a:noFill/>
        <a:ln w="12700" cap="flat" cmpd="sng" algn="ctr">
          <a:solidFill>
            <a:schemeClr val="dk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3C33683-F4B3-4FB0-8095-82202239AA8B}">
      <dsp:nvSpPr>
        <dsp:cNvPr id="0" name=""/>
        <dsp:cNvSpPr/>
      </dsp:nvSpPr>
      <dsp:spPr>
        <a:xfrm>
          <a:off x="1624925" y="3805666"/>
          <a:ext cx="6139102" cy="951952"/>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228600" lvl="1" indent="-228600" algn="l" defTabSz="1155700">
            <a:lnSpc>
              <a:spcPct val="90000"/>
            </a:lnSpc>
            <a:spcBef>
              <a:spcPct val="0"/>
            </a:spcBef>
            <a:spcAft>
              <a:spcPct val="15000"/>
            </a:spcAft>
            <a:buChar char="•"/>
          </a:pPr>
          <a:endParaRPr lang="en-US" sz="2600" kern="1200" dirty="0"/>
        </a:p>
        <a:p>
          <a:pPr marL="171450" lvl="1" indent="-171450" algn="l" defTabSz="711200">
            <a:lnSpc>
              <a:spcPct val="90000"/>
            </a:lnSpc>
            <a:spcBef>
              <a:spcPct val="0"/>
            </a:spcBef>
            <a:spcAft>
              <a:spcPct val="15000"/>
            </a:spcAft>
            <a:buChar char="•"/>
          </a:pPr>
          <a:r>
            <a:rPr lang="en-US" sz="1600" kern="1200" dirty="0"/>
            <a:t>A Requester is entitled to a written statement of the statutory basis for denying access to public records</a:t>
          </a:r>
          <a:r>
            <a:rPr lang="en-US" sz="2000" kern="1200" dirty="0"/>
            <a:t>.</a:t>
          </a:r>
        </a:p>
        <a:p>
          <a:pPr marL="228600" lvl="1" indent="-228600" algn="l" defTabSz="1155700">
            <a:lnSpc>
              <a:spcPct val="90000"/>
            </a:lnSpc>
            <a:spcBef>
              <a:spcPct val="0"/>
            </a:spcBef>
            <a:spcAft>
              <a:spcPct val="15000"/>
            </a:spcAft>
            <a:buChar char="•"/>
          </a:pPr>
          <a:endParaRPr lang="en-US" sz="2600" kern="1200"/>
        </a:p>
      </dsp:txBody>
      <dsp:txXfrm>
        <a:off x="1624925" y="3805666"/>
        <a:ext cx="6139102" cy="9519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6A116-36E8-44DE-98BF-EC2AC5693E6E}">
      <dsp:nvSpPr>
        <dsp:cNvPr id="0" name=""/>
        <dsp:cNvSpPr/>
      </dsp:nvSpPr>
      <dsp:spPr>
        <a:xfrm>
          <a:off x="8" y="0"/>
          <a:ext cx="3365197" cy="3259182"/>
        </a:xfrm>
        <a:prstGeom prst="roundRect">
          <a:avLst>
            <a:gd name="adj" fmla="val 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Garamond" panose="02020404030301010803" pitchFamily="18" charset="0"/>
              <a:cs typeface="Times New Roman" panose="02020603050405020304" pitchFamily="18" charset="0"/>
            </a:rPr>
            <a:t>Responsiveness</a:t>
          </a:r>
        </a:p>
      </dsp:txBody>
      <dsp:txXfrm rot="16200000">
        <a:off x="-999736" y="999744"/>
        <a:ext cx="2672529" cy="673039"/>
      </dsp:txXfrm>
    </dsp:sp>
    <dsp:sp modelId="{06539283-5E9F-4260-AF0A-D257D876E380}">
      <dsp:nvSpPr>
        <dsp:cNvPr id="0" name=""/>
        <dsp:cNvSpPr/>
      </dsp:nvSpPr>
      <dsp:spPr>
        <a:xfrm>
          <a:off x="673047" y="0"/>
          <a:ext cx="2507072" cy="3259182"/>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0" bIns="0" numCol="1" spcCol="1270" anchor="b" anchorCtr="0">
          <a:noAutofit/>
        </a:bodyPr>
        <a:lstStyle/>
        <a:p>
          <a:pPr marL="0" lvl="0" indent="0" algn="l" defTabSz="889000">
            <a:lnSpc>
              <a:spcPct val="90000"/>
            </a:lnSpc>
            <a:spcBef>
              <a:spcPct val="0"/>
            </a:spcBef>
            <a:spcAft>
              <a:spcPct val="35000"/>
            </a:spcAft>
            <a:buNone/>
          </a:pPr>
          <a:endParaRPr lang="en-US" sz="2400" b="1" kern="1200" dirty="0">
            <a:latin typeface="Garamond" panose="02020404030301010803" pitchFamily="18" charset="0"/>
            <a:cs typeface="Times New Roman" panose="02020603050405020304" pitchFamily="18" charset="0"/>
          </a:endParaRPr>
        </a:p>
        <a:p>
          <a:pPr marL="0" lvl="0" indent="0" algn="l" defTabSz="889000">
            <a:lnSpc>
              <a:spcPct val="90000"/>
            </a:lnSpc>
            <a:spcBef>
              <a:spcPct val="0"/>
            </a:spcBef>
            <a:spcAft>
              <a:spcPct val="35000"/>
            </a:spcAft>
            <a:buNone/>
          </a:pPr>
          <a:endParaRPr lang="en-US" sz="2000" b="1" kern="1200" dirty="0">
            <a:latin typeface="Garamond" panose="02020404030301010803" pitchFamily="18" charset="0"/>
            <a:cs typeface="Times New Roman" panose="02020603050405020304" pitchFamily="18" charset="0"/>
          </a:endParaRPr>
        </a:p>
        <a:p>
          <a:pPr marL="0" lvl="0" indent="0" algn="l" defTabSz="889000">
            <a:lnSpc>
              <a:spcPct val="90000"/>
            </a:lnSpc>
            <a:spcBef>
              <a:spcPct val="0"/>
            </a:spcBef>
            <a:spcAft>
              <a:spcPct val="35000"/>
            </a:spcAft>
            <a:buNone/>
          </a:pPr>
          <a:endParaRPr lang="en-US" sz="2000" b="1" kern="1200" dirty="0">
            <a:latin typeface="Garamond" panose="02020404030301010803" pitchFamily="18" charset="0"/>
            <a:cs typeface="Times New Roman" panose="02020603050405020304" pitchFamily="18" charset="0"/>
          </a:endParaRPr>
        </a:p>
        <a:p>
          <a:pPr marL="0" lvl="0" indent="0" algn="l" defTabSz="889000">
            <a:lnSpc>
              <a:spcPct val="90000"/>
            </a:lnSpc>
            <a:spcBef>
              <a:spcPct val="0"/>
            </a:spcBef>
            <a:spcAft>
              <a:spcPct val="35000"/>
            </a:spcAft>
            <a:buNone/>
          </a:pPr>
          <a:endParaRPr lang="en-US" sz="2000" b="1" kern="1200" dirty="0">
            <a:latin typeface="Garamond" panose="02020404030301010803" pitchFamily="18" charset="0"/>
            <a:cs typeface="Times New Roman" panose="02020603050405020304" pitchFamily="18" charset="0"/>
          </a:endParaRPr>
        </a:p>
        <a:p>
          <a:pPr marL="0" lvl="0" indent="0" algn="l" defTabSz="889000">
            <a:lnSpc>
              <a:spcPct val="90000"/>
            </a:lnSpc>
            <a:spcBef>
              <a:spcPct val="0"/>
            </a:spcBef>
            <a:spcAft>
              <a:spcPct val="35000"/>
            </a:spcAft>
            <a:buNone/>
          </a:pPr>
          <a:endParaRPr lang="en-US" sz="2000" b="1" kern="1200" dirty="0">
            <a:latin typeface="Garamond" panose="02020404030301010803" pitchFamily="18" charset="0"/>
            <a:cs typeface="Times New Roman" panose="02020603050405020304" pitchFamily="18" charset="0"/>
          </a:endParaRPr>
        </a:p>
        <a:p>
          <a:pPr marL="0" lvl="0" indent="0" algn="l" defTabSz="889000">
            <a:lnSpc>
              <a:spcPct val="90000"/>
            </a:lnSpc>
            <a:spcBef>
              <a:spcPct val="0"/>
            </a:spcBef>
            <a:spcAft>
              <a:spcPct val="35000"/>
            </a:spcAft>
            <a:buNone/>
          </a:pPr>
          <a:r>
            <a:rPr lang="en-US" sz="2000" b="0" kern="1200" dirty="0">
              <a:latin typeface="Garamond" panose="02020404030301010803" pitchFamily="18" charset="0"/>
              <a:cs typeface="Times New Roman" panose="02020603050405020304" pitchFamily="18" charset="0"/>
            </a:rPr>
            <a:t>The Records Custodian must “</a:t>
          </a:r>
          <a:r>
            <a:rPr lang="en-US" sz="2000" b="0" i="1" kern="1200" dirty="0">
              <a:latin typeface="Garamond" panose="02020404030301010803" pitchFamily="18" charset="0"/>
              <a:cs typeface="Times New Roman" panose="02020603050405020304" pitchFamily="18" charset="0"/>
            </a:rPr>
            <a:t>acknowledge</a:t>
          </a:r>
          <a:r>
            <a:rPr lang="en-US" sz="2000" b="0" kern="1200" dirty="0">
              <a:latin typeface="Garamond" panose="02020404030301010803" pitchFamily="18" charset="0"/>
              <a:cs typeface="Times New Roman" panose="02020603050405020304" pitchFamily="18" charset="0"/>
            </a:rPr>
            <a:t>” request “</a:t>
          </a:r>
          <a:r>
            <a:rPr lang="en-US" sz="2000" b="0" i="1" kern="1200" dirty="0">
              <a:latin typeface="Garamond" panose="02020404030301010803" pitchFamily="18" charset="0"/>
              <a:cs typeface="Times New Roman" panose="02020603050405020304" pitchFamily="18" charset="0"/>
            </a:rPr>
            <a:t>promptly</a:t>
          </a:r>
          <a:r>
            <a:rPr lang="en-US" sz="2000" b="0" kern="1200" dirty="0">
              <a:latin typeface="Garamond" panose="02020404030301010803" pitchFamily="18" charset="0"/>
              <a:cs typeface="Times New Roman" panose="02020603050405020304" pitchFamily="18" charset="0"/>
            </a:rPr>
            <a:t>” and “</a:t>
          </a:r>
          <a:r>
            <a:rPr lang="en-US" sz="2000" b="0" i="1" kern="1200" dirty="0">
              <a:latin typeface="Garamond" panose="02020404030301010803" pitchFamily="18" charset="0"/>
              <a:cs typeface="Times New Roman" panose="02020603050405020304" pitchFamily="18" charset="0"/>
            </a:rPr>
            <a:t>respond to such requests in good faith</a:t>
          </a:r>
          <a:r>
            <a:rPr lang="en-US" sz="2000" b="0" kern="1200" dirty="0">
              <a:latin typeface="Garamond" panose="02020404030301010803" pitchFamily="18" charset="0"/>
              <a:cs typeface="Times New Roman" panose="02020603050405020304" pitchFamily="18" charset="0"/>
            </a:rPr>
            <a:t>.”</a:t>
          </a:r>
        </a:p>
        <a:p>
          <a:pPr marL="0" lvl="0" indent="0" algn="l" defTabSz="889000">
            <a:lnSpc>
              <a:spcPct val="90000"/>
            </a:lnSpc>
            <a:spcBef>
              <a:spcPct val="0"/>
            </a:spcBef>
            <a:spcAft>
              <a:spcPct val="35000"/>
            </a:spcAft>
            <a:buNone/>
          </a:pPr>
          <a:endParaRPr lang="en-US" sz="2000" b="1" kern="1200" dirty="0">
            <a:latin typeface="Garamond" panose="02020404030301010803" pitchFamily="18" charset="0"/>
            <a:cs typeface="Times New Roman" panose="02020603050405020304" pitchFamily="18"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da-DK" sz="1800" b="0" kern="1200" dirty="0">
              <a:latin typeface="Garamond" panose="02020404030301010803" pitchFamily="18" charset="0"/>
              <a:cs typeface="Times New Roman" panose="02020603050405020304" pitchFamily="18" charset="0"/>
            </a:rPr>
            <a:t>Section 119.07(1)(b), </a:t>
          </a:r>
          <a:r>
            <a:rPr lang="da-DK" sz="1800" b="0" i="1" kern="1200" dirty="0">
              <a:latin typeface="Garamond" panose="02020404030301010803" pitchFamily="18" charset="0"/>
              <a:cs typeface="Times New Roman" panose="02020603050405020304" pitchFamily="18" charset="0"/>
            </a:rPr>
            <a:t>Florida Statutes</a:t>
          </a:r>
          <a:endParaRPr lang="en-US" sz="1800" b="0" i="1" kern="1200" dirty="0">
            <a:latin typeface="Garamond" panose="02020404030301010803" pitchFamily="18" charset="0"/>
            <a:cs typeface="Times New Roman" panose="02020603050405020304" pitchFamily="18" charset="0"/>
          </a:endParaRPr>
        </a:p>
        <a:p>
          <a:pPr marL="0" lvl="0" algn="l" defTabSz="800100">
            <a:lnSpc>
              <a:spcPct val="90000"/>
            </a:lnSpc>
            <a:spcBef>
              <a:spcPct val="0"/>
            </a:spcBef>
            <a:spcAft>
              <a:spcPct val="35000"/>
            </a:spcAft>
            <a:buNone/>
          </a:pPr>
          <a:endParaRPr lang="en-US" sz="2000" b="1" kern="1200" dirty="0">
            <a:latin typeface="Garamond" panose="02020404030301010803" pitchFamily="18" charset="0"/>
            <a:cs typeface="Times New Roman" panose="02020603050405020304" pitchFamily="18" charset="0"/>
          </a:endParaRPr>
        </a:p>
      </dsp:txBody>
      <dsp:txXfrm>
        <a:off x="673047" y="0"/>
        <a:ext cx="2507072" cy="3259182"/>
      </dsp:txXfrm>
    </dsp:sp>
    <dsp:sp modelId="{7688E503-D58F-4A11-88A4-38E639D671FF}">
      <dsp:nvSpPr>
        <dsp:cNvPr id="0" name=""/>
        <dsp:cNvSpPr/>
      </dsp:nvSpPr>
      <dsp:spPr>
        <a:xfrm>
          <a:off x="3483761" y="0"/>
          <a:ext cx="3365197" cy="3259182"/>
        </a:xfrm>
        <a:prstGeom prst="roundRect">
          <a:avLst>
            <a:gd name="adj" fmla="val 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ctr" anchorCtr="0">
          <a:noAutofit/>
        </a:bodyPr>
        <a:lstStyle/>
        <a:p>
          <a:pPr marL="0" lvl="0" indent="0" algn="l" defTabSz="1066800">
            <a:lnSpc>
              <a:spcPct val="90000"/>
            </a:lnSpc>
            <a:spcBef>
              <a:spcPct val="0"/>
            </a:spcBef>
            <a:spcAft>
              <a:spcPct val="35000"/>
            </a:spcAft>
            <a:buNone/>
          </a:pPr>
          <a:r>
            <a:rPr lang="en-US" altLang="en-US" sz="2400" b="1" kern="1200" dirty="0">
              <a:latin typeface="Garamond" panose="02020404030301010803" pitchFamily="18" charset="0"/>
              <a:cs typeface="Times New Roman" panose="02020603050405020304" pitchFamily="18" charset="0"/>
            </a:rPr>
            <a:t>Reasonable Time</a:t>
          </a:r>
          <a:endParaRPr lang="en-US" sz="2400" b="1" kern="1200" dirty="0">
            <a:latin typeface="Garamond" panose="02020404030301010803" pitchFamily="18" charset="0"/>
            <a:cs typeface="Times New Roman" panose="02020603050405020304" pitchFamily="18" charset="0"/>
          </a:endParaRPr>
        </a:p>
      </dsp:txBody>
      <dsp:txXfrm rot="16200000">
        <a:off x="2484016" y="999744"/>
        <a:ext cx="2672529" cy="673039"/>
      </dsp:txXfrm>
    </dsp:sp>
    <dsp:sp modelId="{3D57A445-B820-40D6-95BD-B2F4AA5EBD42}">
      <dsp:nvSpPr>
        <dsp:cNvPr id="0" name=""/>
        <dsp:cNvSpPr/>
      </dsp:nvSpPr>
      <dsp:spPr>
        <a:xfrm rot="5400000">
          <a:off x="3261062" y="2542061"/>
          <a:ext cx="479048" cy="504779"/>
        </a:xfrm>
        <a:prstGeom prst="flowChartExtract">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45BEEECC-3A5C-475D-ADD0-449AEEA14CE1}">
      <dsp:nvSpPr>
        <dsp:cNvPr id="0" name=""/>
        <dsp:cNvSpPr/>
      </dsp:nvSpPr>
      <dsp:spPr>
        <a:xfrm>
          <a:off x="4156800" y="0"/>
          <a:ext cx="2507072" cy="3259182"/>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ctr" anchorCtr="0">
          <a:noAutofit/>
        </a:bodyPr>
        <a:lstStyle/>
        <a:p>
          <a:pPr marL="0" lvl="0" indent="0" algn="l" defTabSz="800100">
            <a:lnSpc>
              <a:spcPct val="90000"/>
            </a:lnSpc>
            <a:spcBef>
              <a:spcPct val="0"/>
            </a:spcBef>
            <a:spcAft>
              <a:spcPct val="35000"/>
            </a:spcAft>
            <a:buNone/>
          </a:pPr>
          <a:r>
            <a:rPr lang="en-US" altLang="en-US" sz="1800" b="0" kern="1200" dirty="0">
              <a:latin typeface="Garamond" panose="02020404030301010803" pitchFamily="18" charset="0"/>
              <a:cs typeface="Times New Roman" panose="02020603050405020304" pitchFamily="18" charset="0"/>
            </a:rPr>
            <a:t>No delay in the production of records is allowed, and the response time permitted "</a:t>
          </a:r>
          <a:r>
            <a:rPr lang="en-US" altLang="en-US" sz="1800" b="0" i="1" kern="1200" dirty="0">
              <a:latin typeface="Garamond" panose="02020404030301010803" pitchFamily="18" charset="0"/>
              <a:cs typeface="Times New Roman" panose="02020603050405020304" pitchFamily="18" charset="0"/>
            </a:rPr>
            <a:t>is the limited reasonable time allowed the custodian to retrieve the record and delete those portions of the record the custodian asserts are exempt</a:t>
          </a:r>
          <a:r>
            <a:rPr lang="en-US" altLang="en-US" sz="1800" b="0" kern="1200" dirty="0">
              <a:latin typeface="Garamond" panose="02020404030301010803" pitchFamily="18" charset="0"/>
              <a:cs typeface="Times New Roman" panose="02020603050405020304" pitchFamily="18" charset="0"/>
            </a:rPr>
            <a:t>." </a:t>
          </a:r>
        </a:p>
        <a:p>
          <a:pPr marL="0" lvl="0" indent="0" algn="l" defTabSz="800100">
            <a:lnSpc>
              <a:spcPct val="90000"/>
            </a:lnSpc>
            <a:spcBef>
              <a:spcPct val="0"/>
            </a:spcBef>
            <a:spcAft>
              <a:spcPct val="35000"/>
            </a:spcAft>
            <a:buNone/>
          </a:pPr>
          <a:r>
            <a:rPr lang="en-US" altLang="en-US" sz="1600" b="0" i="1" kern="1200" dirty="0">
              <a:latin typeface="Garamond" panose="02020404030301010803" pitchFamily="18" charset="0"/>
              <a:cs typeface="Times New Roman" panose="02020603050405020304" pitchFamily="18" charset="0"/>
            </a:rPr>
            <a:t>Tribune Company v. </a:t>
          </a:r>
          <a:r>
            <a:rPr lang="en-US" altLang="en-US" sz="1600" b="0" i="1" kern="1200" dirty="0" err="1">
              <a:latin typeface="Garamond" panose="02020404030301010803" pitchFamily="18" charset="0"/>
              <a:cs typeface="Times New Roman" panose="02020603050405020304" pitchFamily="18" charset="0"/>
            </a:rPr>
            <a:t>Cannella</a:t>
          </a:r>
          <a:r>
            <a:rPr lang="en-US" altLang="en-US" sz="1600" b="0" kern="1200" dirty="0">
              <a:latin typeface="Garamond" panose="02020404030301010803" pitchFamily="18" charset="0"/>
              <a:cs typeface="Times New Roman" panose="02020603050405020304" pitchFamily="18" charset="0"/>
            </a:rPr>
            <a:t>, 458 So. 2d 1075, 1078 (Fla. 1984).</a:t>
          </a:r>
          <a:endParaRPr lang="en-US" sz="1600" b="0" kern="1200" dirty="0">
            <a:latin typeface="Garamond" panose="02020404030301010803" pitchFamily="18" charset="0"/>
            <a:cs typeface="Times New Roman" panose="02020603050405020304" pitchFamily="18" charset="0"/>
          </a:endParaRPr>
        </a:p>
      </dsp:txBody>
      <dsp:txXfrm>
        <a:off x="4156800" y="0"/>
        <a:ext cx="2507072" cy="3259182"/>
      </dsp:txXfrm>
    </dsp:sp>
    <dsp:sp modelId="{DE6F2E35-A8A7-40F4-914F-F31A82061F44}">
      <dsp:nvSpPr>
        <dsp:cNvPr id="0" name=""/>
        <dsp:cNvSpPr/>
      </dsp:nvSpPr>
      <dsp:spPr>
        <a:xfrm>
          <a:off x="6966740" y="0"/>
          <a:ext cx="3365197" cy="3259182"/>
        </a:xfrm>
        <a:prstGeom prst="roundRect">
          <a:avLst>
            <a:gd name="adj" fmla="val 5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96012" rIns="124460" bIns="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Garamond" panose="02020404030301010803" pitchFamily="18" charset="0"/>
              <a:cs typeface="Times New Roman" panose="02020603050405020304" pitchFamily="18" charset="0"/>
            </a:rPr>
            <a:t>Clarification</a:t>
          </a:r>
        </a:p>
      </dsp:txBody>
      <dsp:txXfrm rot="16200000">
        <a:off x="5966995" y="999744"/>
        <a:ext cx="2672529" cy="673039"/>
      </dsp:txXfrm>
    </dsp:sp>
    <dsp:sp modelId="{F2CB2EB3-A298-48CD-A155-DA4056C0AE7A}">
      <dsp:nvSpPr>
        <dsp:cNvPr id="0" name=""/>
        <dsp:cNvSpPr/>
      </dsp:nvSpPr>
      <dsp:spPr>
        <a:xfrm rot="5400000">
          <a:off x="6744042" y="2542061"/>
          <a:ext cx="479048" cy="504779"/>
        </a:xfrm>
        <a:prstGeom prst="flowChartExtract">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81F11D03-3568-438A-8E7E-27622C76E131}">
      <dsp:nvSpPr>
        <dsp:cNvPr id="0" name=""/>
        <dsp:cNvSpPr/>
      </dsp:nvSpPr>
      <dsp:spPr>
        <a:xfrm>
          <a:off x="7639780" y="0"/>
          <a:ext cx="2507072" cy="3259182"/>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61722" rIns="0" bIns="0" numCol="1" spcCol="1270" anchor="ctr" anchorCtr="0">
          <a:noAutofit/>
        </a:bodyPr>
        <a:lstStyle/>
        <a:p>
          <a:pPr marL="0" lvl="0" indent="0" algn="l" defTabSz="800100">
            <a:lnSpc>
              <a:spcPct val="90000"/>
            </a:lnSpc>
            <a:spcBef>
              <a:spcPct val="0"/>
            </a:spcBef>
            <a:spcAft>
              <a:spcPct val="35000"/>
            </a:spcAft>
            <a:buNone/>
          </a:pPr>
          <a:r>
            <a:rPr lang="en-US" altLang="en-US" sz="1800" b="0" kern="1200" dirty="0">
              <a:latin typeface="Garamond" panose="02020404030301010803" pitchFamily="18" charset="0"/>
              <a:cs typeface="Times New Roman" panose="02020603050405020304" pitchFamily="18" charset="0"/>
            </a:rPr>
            <a:t>If a request is ambiguous or insufficient to identify particular records, the custodian has a duty to notify the requestor that additional information is needed.  </a:t>
          </a:r>
        </a:p>
        <a:p>
          <a:pPr marL="0" lvl="0" indent="0" algn="l" defTabSz="800100">
            <a:lnSpc>
              <a:spcPct val="90000"/>
            </a:lnSpc>
            <a:spcBef>
              <a:spcPct val="0"/>
            </a:spcBef>
            <a:spcAft>
              <a:spcPct val="35000"/>
            </a:spcAft>
            <a:buNone/>
          </a:pPr>
          <a:endParaRPr lang="en-US" altLang="en-US" sz="1800" b="1" i="1" kern="1200" dirty="0">
            <a:latin typeface="Garamond" panose="02020404030301010803" pitchFamily="18" charset="0"/>
            <a:cs typeface="Times New Roman" panose="02020603050405020304" pitchFamily="18" charset="0"/>
          </a:endParaRPr>
        </a:p>
        <a:p>
          <a:pPr marL="0" lvl="0" indent="0" algn="l" defTabSz="800100">
            <a:lnSpc>
              <a:spcPct val="90000"/>
            </a:lnSpc>
            <a:spcBef>
              <a:spcPct val="0"/>
            </a:spcBef>
            <a:spcAft>
              <a:spcPct val="35000"/>
            </a:spcAft>
            <a:buNone/>
          </a:pPr>
          <a:r>
            <a:rPr lang="en-US" altLang="en-US" sz="1600" b="0" i="1" kern="1200" dirty="0" err="1">
              <a:latin typeface="Garamond" panose="02020404030301010803" pitchFamily="18" charset="0"/>
              <a:cs typeface="Times New Roman" panose="02020603050405020304" pitchFamily="18" charset="0"/>
            </a:rPr>
            <a:t>Salvadore</a:t>
          </a:r>
          <a:r>
            <a:rPr lang="en-US" altLang="en-US" sz="1600" b="0" i="1" kern="1200" dirty="0">
              <a:latin typeface="Garamond" panose="02020404030301010803" pitchFamily="18" charset="0"/>
              <a:cs typeface="Times New Roman" panose="02020603050405020304" pitchFamily="18" charset="0"/>
            </a:rPr>
            <a:t> v. City of Stuart</a:t>
          </a:r>
          <a:r>
            <a:rPr lang="en-US" altLang="en-US" sz="1600" b="0" kern="1200" dirty="0">
              <a:latin typeface="Garamond" panose="02020404030301010803" pitchFamily="18" charset="0"/>
              <a:cs typeface="Times New Roman" panose="02020603050405020304" pitchFamily="18" charset="0"/>
            </a:rPr>
            <a:t>, No. 91-812 CA (Fla. 19th Cir. Ct. December 17, 1991)</a:t>
          </a:r>
          <a:endParaRPr lang="en-US" sz="1800" b="0" kern="1200" dirty="0">
            <a:latin typeface="Garamond" panose="02020404030301010803" pitchFamily="18" charset="0"/>
            <a:cs typeface="Times New Roman" panose="02020603050405020304" pitchFamily="18" charset="0"/>
          </a:endParaRPr>
        </a:p>
      </dsp:txBody>
      <dsp:txXfrm>
        <a:off x="7639780" y="0"/>
        <a:ext cx="2507072" cy="32591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3B3CA-9B30-45F7-BC41-72769F9F8F41}">
      <dsp:nvSpPr>
        <dsp:cNvPr id="0" name=""/>
        <dsp:cNvSpPr/>
      </dsp:nvSpPr>
      <dsp:spPr>
        <a:xfrm rot="5400000">
          <a:off x="-297933" y="298386"/>
          <a:ext cx="1986223" cy="1390356"/>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Law</a:t>
          </a:r>
        </a:p>
      </dsp:txBody>
      <dsp:txXfrm rot="-5400000">
        <a:off x="1" y="695630"/>
        <a:ext cx="1390356" cy="595867"/>
      </dsp:txXfrm>
    </dsp:sp>
    <dsp:sp modelId="{382D54F4-164D-4783-A7B3-160536EC7C68}">
      <dsp:nvSpPr>
        <dsp:cNvPr id="0" name=""/>
        <dsp:cNvSpPr/>
      </dsp:nvSpPr>
      <dsp:spPr>
        <a:xfrm rot="5400000">
          <a:off x="2628549" y="-1237739"/>
          <a:ext cx="1291045" cy="3767430"/>
        </a:xfrm>
        <a:prstGeom prst="round2Same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strike="noStrike" kern="1200" spc="0" dirty="0">
              <a:latin typeface="Times New Roman" panose="02020603050405020304" pitchFamily="18" charset="0"/>
              <a:cs typeface="Times New Roman" panose="02020603050405020304" pitchFamily="18" charset="0"/>
            </a:rPr>
            <a:t>Only content made exempt or confidential and exempt pursuant to Florida statute may be redacted or withheld from public disclosure.</a:t>
          </a:r>
        </a:p>
      </dsp:txBody>
      <dsp:txXfrm rot="-5400000">
        <a:off x="1390357" y="63477"/>
        <a:ext cx="3704406" cy="1164997"/>
      </dsp:txXfrm>
    </dsp:sp>
    <dsp:sp modelId="{87392A03-CF36-4137-9A25-05834BCE465E}">
      <dsp:nvSpPr>
        <dsp:cNvPr id="0" name=""/>
        <dsp:cNvSpPr/>
      </dsp:nvSpPr>
      <dsp:spPr>
        <a:xfrm rot="5400000">
          <a:off x="-297933" y="1995844"/>
          <a:ext cx="1986223" cy="1390356"/>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w="6350" cap="flat" cmpd="sng" algn="ctr">
          <a:solidFill>
            <a:schemeClr val="dk1">
              <a:shade val="8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Examples</a:t>
          </a:r>
        </a:p>
      </dsp:txBody>
      <dsp:txXfrm rot="-5400000">
        <a:off x="1" y="2393088"/>
        <a:ext cx="1390356" cy="595867"/>
      </dsp:txXfrm>
    </dsp:sp>
    <dsp:sp modelId="{EE615BD7-3500-4370-B689-BF0DC3106249}">
      <dsp:nvSpPr>
        <dsp:cNvPr id="0" name=""/>
        <dsp:cNvSpPr/>
      </dsp:nvSpPr>
      <dsp:spPr>
        <a:xfrm rot="5400000">
          <a:off x="2628549" y="459718"/>
          <a:ext cx="1291045" cy="3767430"/>
        </a:xfrm>
        <a:prstGeom prst="round2SameRect">
          <a:avLst/>
        </a:prstGeom>
        <a:solidFill>
          <a:schemeClr val="dk1">
            <a:alpha val="90000"/>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b="0" kern="1200" dirty="0">
              <a:latin typeface="Times New Roman" panose="02020603050405020304" pitchFamily="18" charset="0"/>
              <a:cs typeface="Times New Roman" panose="02020603050405020304" pitchFamily="18" charset="0"/>
            </a:rPr>
            <a:t>SS #s</a:t>
          </a:r>
        </a:p>
        <a:p>
          <a:pPr marL="114300" lvl="1" indent="-114300" algn="l" defTabSz="533400">
            <a:lnSpc>
              <a:spcPct val="90000"/>
            </a:lnSpc>
            <a:spcBef>
              <a:spcPct val="0"/>
            </a:spcBef>
            <a:spcAft>
              <a:spcPct val="15000"/>
            </a:spcAft>
            <a:buChar char="•"/>
          </a:pPr>
          <a:r>
            <a:rPr lang="en-US" sz="1200" b="0" kern="1200" dirty="0">
              <a:latin typeface="Times New Roman" panose="02020603050405020304" pitchFamily="18" charset="0"/>
              <a:cs typeface="Times New Roman" panose="02020603050405020304" pitchFamily="18" charset="0"/>
            </a:rPr>
            <a:t>Student Educational Records (FERPA)</a:t>
          </a:r>
        </a:p>
        <a:p>
          <a:pPr marL="114300" lvl="1" indent="-114300" algn="l" defTabSz="533400">
            <a:lnSpc>
              <a:spcPct val="90000"/>
            </a:lnSpc>
            <a:spcBef>
              <a:spcPct val="0"/>
            </a:spcBef>
            <a:spcAft>
              <a:spcPct val="15000"/>
            </a:spcAft>
            <a:buChar char="•"/>
          </a:pPr>
          <a:r>
            <a:rPr lang="en-US" sz="1200" b="0" kern="1200" dirty="0">
              <a:latin typeface="Times New Roman" panose="02020603050405020304" pitchFamily="18" charset="0"/>
              <a:cs typeface="Times New Roman" panose="02020603050405020304" pitchFamily="18" charset="0"/>
            </a:rPr>
            <a:t>Research materials</a:t>
          </a:r>
        </a:p>
        <a:p>
          <a:pPr marL="114300" lvl="1" indent="-114300" algn="l" defTabSz="533400">
            <a:lnSpc>
              <a:spcPct val="90000"/>
            </a:lnSpc>
            <a:spcBef>
              <a:spcPct val="0"/>
            </a:spcBef>
            <a:spcAft>
              <a:spcPct val="15000"/>
            </a:spcAft>
            <a:buChar char="•"/>
          </a:pPr>
          <a:r>
            <a:rPr lang="en-US" sz="1200" b="0" kern="1200" dirty="0">
              <a:latin typeface="Times New Roman" panose="02020603050405020304" pitchFamily="18" charset="0"/>
              <a:cs typeface="Times New Roman" panose="02020603050405020304" pitchFamily="18" charset="0"/>
            </a:rPr>
            <a:t>Academic evaluative records</a:t>
          </a:r>
        </a:p>
        <a:p>
          <a:pPr marL="114300" lvl="1" indent="-114300" algn="l" defTabSz="533400">
            <a:lnSpc>
              <a:spcPct val="90000"/>
            </a:lnSpc>
            <a:spcBef>
              <a:spcPct val="0"/>
            </a:spcBef>
            <a:spcAft>
              <a:spcPct val="15000"/>
            </a:spcAft>
            <a:buChar char="•"/>
          </a:pPr>
          <a:r>
            <a:rPr lang="en-US" sz="1200" b="0" kern="1200" dirty="0">
              <a:latin typeface="Times New Roman" panose="02020603050405020304" pitchFamily="18" charset="0"/>
              <a:cs typeface="Times New Roman" panose="02020603050405020304" pitchFamily="18" charset="0"/>
            </a:rPr>
            <a:t>Information technology and cyber security records</a:t>
          </a:r>
        </a:p>
      </dsp:txBody>
      <dsp:txXfrm rot="-5400000">
        <a:off x="1390357" y="1760934"/>
        <a:ext cx="3704406" cy="11649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0DF988-5CAB-432B-8D0B-D8C3E059DF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BE356AA-AEFC-428A-8BD0-AA2D3C591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37DEA4-367D-4080-83F2-8D3D2CA6B32A}" type="datetimeFigureOut">
              <a:rPr lang="en-US" smtClean="0"/>
              <a:t>9/14/2023</a:t>
            </a:fld>
            <a:endParaRPr lang="en-US" dirty="0"/>
          </a:p>
        </p:txBody>
      </p:sp>
      <p:sp>
        <p:nvSpPr>
          <p:cNvPr id="4" name="Footer Placeholder 3">
            <a:extLst>
              <a:ext uri="{FF2B5EF4-FFF2-40B4-BE49-F238E27FC236}">
                <a16:creationId xmlns:a16="http://schemas.microsoft.com/office/drawing/2014/main" id="{E4865BBC-F712-4550-A53A-E3704893E6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4944CF1-DDB6-4D6E-8031-215AE90439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08541-035C-4B65-9610-76D15F8AC213}" type="slidenum">
              <a:rPr lang="en-US" smtClean="0"/>
              <a:t>‹#›</a:t>
            </a:fld>
            <a:endParaRPr lang="en-US" dirty="0"/>
          </a:p>
        </p:txBody>
      </p:sp>
    </p:spTree>
    <p:extLst>
      <p:ext uri="{BB962C8B-B14F-4D97-AF65-F5344CB8AC3E}">
        <p14:creationId xmlns:p14="http://schemas.microsoft.com/office/powerpoint/2010/main" val="419551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0E602-17AB-462D-97EB-415C7E6D4A8D}" type="datetimeFigureOut">
              <a:rPr lang="en-US" smtClean="0"/>
              <a:t>9/14/2023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CF3A1-9863-43A3-B39B-8E6FEFD6E20B}" type="slidenum">
              <a:rPr lang="en-US" smtClean="0"/>
              <a:t>‹#›</a:t>
            </a:fld>
            <a:endParaRPr lang="en-US" dirty="0"/>
          </a:p>
        </p:txBody>
      </p:sp>
    </p:spTree>
    <p:extLst>
      <p:ext uri="{BB962C8B-B14F-4D97-AF65-F5344CB8AC3E}">
        <p14:creationId xmlns:p14="http://schemas.microsoft.com/office/powerpoint/2010/main" val="5845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486400" cy="3600450"/>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CF3A1-9863-43A3-B39B-8E6FEFD6E2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8941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10</a:t>
            </a:fld>
            <a:endParaRPr lang="en-US" dirty="0"/>
          </a:p>
        </p:txBody>
      </p:sp>
    </p:spTree>
    <p:extLst>
      <p:ext uri="{BB962C8B-B14F-4D97-AF65-F5344CB8AC3E}">
        <p14:creationId xmlns:p14="http://schemas.microsoft.com/office/powerpoint/2010/main" val="1993773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14EFFB-1AD1-48C7-8413-031230F43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80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12</a:t>
            </a:fld>
            <a:endParaRPr lang="en-US" dirty="0"/>
          </a:p>
        </p:txBody>
      </p:sp>
    </p:spTree>
    <p:extLst>
      <p:ext uri="{BB962C8B-B14F-4D97-AF65-F5344CB8AC3E}">
        <p14:creationId xmlns:p14="http://schemas.microsoft.com/office/powerpoint/2010/main" val="152592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14EFFB-1AD1-48C7-8413-031230F43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062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4EFFB-1AD1-48C7-8413-031230F4319F}" type="slidenum">
              <a:rPr lang="en-US" smtClean="0"/>
              <a:t>14</a:t>
            </a:fld>
            <a:endParaRPr lang="en-US"/>
          </a:p>
        </p:txBody>
      </p:sp>
    </p:spTree>
    <p:extLst>
      <p:ext uri="{BB962C8B-B14F-4D97-AF65-F5344CB8AC3E}">
        <p14:creationId xmlns:p14="http://schemas.microsoft.com/office/powerpoint/2010/main" val="17345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CF3A1-9863-43A3-B39B-8E6FEFD6E2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717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14EFFB-1AD1-48C7-8413-031230F43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64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CF3A1-9863-43A3-B39B-8E6FEFD6E2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80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14EFFB-1AD1-48C7-8413-031230F43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350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14EFFB-1AD1-48C7-8413-031230F43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9903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5</a:t>
            </a:fld>
            <a:endParaRPr lang="en-US" dirty="0"/>
          </a:p>
        </p:txBody>
      </p:sp>
    </p:spTree>
    <p:extLst>
      <p:ext uri="{BB962C8B-B14F-4D97-AF65-F5344CB8AC3E}">
        <p14:creationId xmlns:p14="http://schemas.microsoft.com/office/powerpoint/2010/main" val="384840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6</a:t>
            </a:fld>
            <a:endParaRPr lang="en-US" dirty="0"/>
          </a:p>
        </p:txBody>
      </p:sp>
    </p:spTree>
    <p:extLst>
      <p:ext uri="{BB962C8B-B14F-4D97-AF65-F5344CB8AC3E}">
        <p14:creationId xmlns:p14="http://schemas.microsoft.com/office/powerpoint/2010/main" val="3872952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9CF3A1-9863-43A3-B39B-8E6FEFD6E20B}" type="slidenum">
              <a:rPr lang="en-US" smtClean="0"/>
              <a:t>7</a:t>
            </a:fld>
            <a:endParaRPr lang="en-US" dirty="0"/>
          </a:p>
        </p:txBody>
      </p:sp>
    </p:spTree>
    <p:extLst>
      <p:ext uri="{BB962C8B-B14F-4D97-AF65-F5344CB8AC3E}">
        <p14:creationId xmlns:p14="http://schemas.microsoft.com/office/powerpoint/2010/main" val="4106495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CF3A1-9863-43A3-B39B-8E6FEFD6E2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35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4EFFB-1AD1-48C7-8413-031230F4319F}" type="slidenum">
              <a:rPr lang="en-US" smtClean="0"/>
              <a:t>9</a:t>
            </a:fld>
            <a:endParaRPr lang="en-US"/>
          </a:p>
        </p:txBody>
      </p:sp>
    </p:spTree>
    <p:extLst>
      <p:ext uri="{BB962C8B-B14F-4D97-AF65-F5344CB8AC3E}">
        <p14:creationId xmlns:p14="http://schemas.microsoft.com/office/powerpoint/2010/main" val="2515552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hyperlink" Target="http://www.nealanalytics.com/neal-creative/templates/" TargetMode="External"/></Relationships>
</file>

<file path=ppt/slideLayouts/_rels/slideLayout63.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hyperlink" Target="http://www.nealanalytics.com/neal-creative/templates/" TargetMode="Externa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3C0D9D9-BD9E-4496-B006-48F8564772EA}"/>
              </a:ext>
            </a:extLst>
          </p:cNvPr>
          <p:cNvSpPr/>
          <p:nvPr/>
        </p:nvSpPr>
        <p:spPr>
          <a:xfrm>
            <a:off x="7180411"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1"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1" y="5739959"/>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0" y="2042319"/>
            <a:ext cx="3168000" cy="2387600"/>
          </a:xfrm>
        </p:spPr>
        <p:txBody>
          <a:bodyPr lIns="0" tIns="0" rIns="0" bIns="0" anchor="b">
            <a:normAutofit/>
          </a:bodyPr>
          <a:lstStyle>
            <a:lvl1pPr algn="ctr">
              <a:lnSpc>
                <a:spcPct val="8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0" y="5166704"/>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
        <p:nvSpPr>
          <p:cNvPr id="18" name="Rectangle 17">
            <a:extLst>
              <a:ext uri="{FF2B5EF4-FFF2-40B4-BE49-F238E27FC236}">
                <a16:creationId xmlns:a16="http://schemas.microsoft.com/office/drawing/2014/main" id="{B33ED610-C66B-4824-A437-94E15AA5FF81}"/>
              </a:ext>
            </a:extLst>
          </p:cNvPr>
          <p:cNvSpPr/>
          <p:nvPr userDrawn="1"/>
        </p:nvSpPr>
        <p:spPr>
          <a:xfrm>
            <a:off x="6817676" y="4469671"/>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086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7" y="0"/>
            <a:ext cx="4060307" cy="1836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6" y="5778000"/>
            <a:ext cx="3691188"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0" y="360000"/>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260047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Top L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4096F10-4648-48FC-B20E-41DB833A838F}"/>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5C63F9B-C252-4EF8-A01A-4BA6640780A5}"/>
              </a:ext>
            </a:extLst>
          </p:cNvPr>
          <p:cNvSpPr/>
          <p:nvPr userDrawn="1"/>
        </p:nvSpPr>
        <p:spPr>
          <a:xfrm>
            <a:off x="4065847" y="0"/>
            <a:ext cx="4060307" cy="1836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4250406" y="5778000"/>
            <a:ext cx="3691188" cy="1080000"/>
          </a:xfrm>
          <a:prstGeom prst="rect">
            <a:avLst/>
          </a:prstGeom>
          <a:solidFill>
            <a:schemeClr val="accent5">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4104860" y="360000"/>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C9052014-F3D5-4680-A8B9-D47134B2BB0F}"/>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184904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Light">
    <p:bg>
      <p:bgPr>
        <a:solidFill>
          <a:schemeClr val="accent6">
            <a:lumMod val="5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1"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768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Right Light">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36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7108590" y="2453081"/>
            <a:ext cx="4015409" cy="1330688"/>
          </a:xfrm>
        </p:spPr>
        <p:txBody>
          <a:bodyPr anchor="b"/>
          <a:lstStyle>
            <a:lvl1pPr algn="ctr">
              <a:defRPr i="0">
                <a:solidFill>
                  <a:schemeClr val="accent3">
                    <a:lumMod val="75000"/>
                  </a:schemeClr>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471998" y="2385000"/>
            <a:ext cx="720001"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5400000" flipH="1">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accent4"/>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ectangle 11">
            <a:extLst>
              <a:ext uri="{FF2B5EF4-FFF2-40B4-BE49-F238E27FC236}">
                <a16:creationId xmlns:a16="http://schemas.microsoft.com/office/drawing/2014/main" id="{41CF587A-B161-455A-8783-631E82DF3D52}"/>
              </a:ext>
            </a:extLst>
          </p:cNvPr>
          <p:cNvSpPr/>
          <p:nvPr userDrawn="1"/>
        </p:nvSpPr>
        <p:spPr>
          <a:xfrm flipH="1">
            <a:off x="11125201" y="720000"/>
            <a:ext cx="360000" cy="3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00198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Left Dark">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107A34A-1BB3-4673-8E88-53D27CCD8A14}"/>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DF43FB-5D85-4CAC-94B0-3E2C9D518297}"/>
              </a:ext>
            </a:extLst>
          </p:cNvPr>
          <p:cNvSpPr/>
          <p:nvPr userDrawn="1"/>
        </p:nvSpPr>
        <p:spPr>
          <a:xfrm>
            <a:off x="0" y="2385000"/>
            <a:ext cx="72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EF3112-D486-4882-BC48-3F76333284FF}"/>
              </a:ext>
            </a:extLst>
          </p:cNvPr>
          <p:cNvSpPr>
            <a:spLocks noGrp="1"/>
          </p:cNvSpPr>
          <p:nvPr>
            <p:ph type="title"/>
          </p:nvPr>
        </p:nvSpPr>
        <p:spPr>
          <a:xfrm>
            <a:off x="1003851" y="2453081"/>
            <a:ext cx="4015409" cy="1330688"/>
          </a:xfrm>
        </p:spPr>
        <p:txBody>
          <a:bodyPr anchor="b"/>
          <a:lstStyle>
            <a:lvl1pPr algn="ctr">
              <a:defRPr i="0">
                <a:solidFill>
                  <a:schemeClr val="bg1"/>
                </a:solidFill>
              </a:defRPr>
            </a:lvl1pPr>
          </a:lstStyle>
          <a:p>
            <a:r>
              <a:rPr lang="en-US"/>
              <a:t>Click to edit Master title style</a:t>
            </a:r>
            <a:endParaRPr lang="en-US" dirty="0"/>
          </a:p>
        </p:txBody>
      </p:sp>
      <p:sp>
        <p:nvSpPr>
          <p:cNvPr id="6" name="Footer Placeholder 5">
            <a:extLst>
              <a:ext uri="{FF2B5EF4-FFF2-40B4-BE49-F238E27FC236}">
                <a16:creationId xmlns:a16="http://schemas.microsoft.com/office/drawing/2014/main" id="{5C53C519-9032-4600-BB7F-55E3FE850758}"/>
              </a:ext>
            </a:extLst>
          </p:cNvPr>
          <p:cNvSpPr>
            <a:spLocks noGrp="1"/>
          </p:cNvSpPr>
          <p:nvPr>
            <p:ph type="ftr" sz="quarter" idx="10"/>
          </p:nvPr>
        </p:nvSpPr>
        <p:spPr/>
        <p:txBody>
          <a:bodyPr/>
          <a:lstStyle/>
          <a:p>
            <a:endParaRPr lang="en-US" dirty="0"/>
          </a:p>
        </p:txBody>
      </p:sp>
      <p:sp>
        <p:nvSpPr>
          <p:cNvPr id="7" name="Slide Number Placeholder 6">
            <a:extLst>
              <a:ext uri="{FF2B5EF4-FFF2-40B4-BE49-F238E27FC236}">
                <a16:creationId xmlns:a16="http://schemas.microsoft.com/office/drawing/2014/main" id="{9ADAF790-447F-4F64-BFC2-EE7CB51D09C4}"/>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1" name="Rectangle 10">
            <a:extLst>
              <a:ext uri="{FF2B5EF4-FFF2-40B4-BE49-F238E27FC236}">
                <a16:creationId xmlns:a16="http://schemas.microsoft.com/office/drawing/2014/main" id="{500DE010-77BA-4E35-97A1-A032049D87CB}"/>
              </a:ext>
            </a:extLst>
          </p:cNvPr>
          <p:cNvSpPr/>
          <p:nvPr userDrawn="1"/>
        </p:nvSpPr>
        <p:spPr>
          <a:xfrm>
            <a:off x="11112000" y="2385000"/>
            <a:ext cx="1080000" cy="2088000"/>
          </a:xfrm>
          <a:prstGeom prst="rect">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7DA9AB89-FE71-4487-BE1F-7DA75DEB7CC3}"/>
              </a:ext>
            </a:extLst>
          </p:cNvPr>
          <p:cNvSpPr/>
          <p:nvPr userDrawn="1"/>
        </p:nvSpPr>
        <p:spPr>
          <a:xfrm rot="16200000">
            <a:off x="3387001" y="-1960199"/>
            <a:ext cx="5418000" cy="10778400"/>
          </a:xfrm>
          <a:custGeom>
            <a:avLst/>
            <a:gdLst>
              <a:gd name="connsiteX0" fmla="*/ 0 w 10767616"/>
              <a:gd name="connsiteY0" fmla="*/ 0 h 5418000"/>
              <a:gd name="connsiteX1" fmla="*/ 2921260 w 10767616"/>
              <a:gd name="connsiteY1" fmla="*/ 0 h 5418000"/>
              <a:gd name="connsiteX2" fmla="*/ 2921260 w 10767616"/>
              <a:gd name="connsiteY2" fmla="*/ 246371 h 5418000"/>
              <a:gd name="connsiteX3" fmla="*/ 7861969 w 10767616"/>
              <a:gd name="connsiteY3" fmla="*/ 246371 h 5418000"/>
              <a:gd name="connsiteX4" fmla="*/ 7861969 w 10767616"/>
              <a:gd name="connsiteY4" fmla="*/ 0 h 5418000"/>
              <a:gd name="connsiteX5" fmla="*/ 10767616 w 10767616"/>
              <a:gd name="connsiteY5" fmla="*/ 0 h 5418000"/>
              <a:gd name="connsiteX6" fmla="*/ 10767616 w 10767616"/>
              <a:gd name="connsiteY6" fmla="*/ 5418000 h 5418000"/>
              <a:gd name="connsiteX7" fmla="*/ 0 w 10767616"/>
              <a:gd name="connsiteY7" fmla="*/ 5418000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8" fmla="*/ 7953409 w 10767616"/>
              <a:gd name="connsiteY8" fmla="*/ 337811 h 5418000"/>
              <a:gd name="connsiteX0" fmla="*/ 7861969 w 10767616"/>
              <a:gd name="connsiteY0" fmla="*/ 246371 h 5418000"/>
              <a:gd name="connsiteX1" fmla="*/ 7861969 w 10767616"/>
              <a:gd name="connsiteY1" fmla="*/ 0 h 5418000"/>
              <a:gd name="connsiteX2" fmla="*/ 10767616 w 10767616"/>
              <a:gd name="connsiteY2" fmla="*/ 0 h 5418000"/>
              <a:gd name="connsiteX3" fmla="*/ 10767616 w 10767616"/>
              <a:gd name="connsiteY3" fmla="*/ 5418000 h 5418000"/>
              <a:gd name="connsiteX4" fmla="*/ 0 w 10767616"/>
              <a:gd name="connsiteY4" fmla="*/ 5418000 h 5418000"/>
              <a:gd name="connsiteX5" fmla="*/ 0 w 10767616"/>
              <a:gd name="connsiteY5" fmla="*/ 0 h 5418000"/>
              <a:gd name="connsiteX6" fmla="*/ 2921260 w 10767616"/>
              <a:gd name="connsiteY6" fmla="*/ 0 h 5418000"/>
              <a:gd name="connsiteX7" fmla="*/ 2921260 w 10767616"/>
              <a:gd name="connsiteY7"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 name="connsiteX6" fmla="*/ 2921260 w 10767616"/>
              <a:gd name="connsiteY6" fmla="*/ 246371 h 5418000"/>
              <a:gd name="connsiteX0" fmla="*/ 7861969 w 10767616"/>
              <a:gd name="connsiteY0" fmla="*/ 0 h 5418000"/>
              <a:gd name="connsiteX1" fmla="*/ 10767616 w 10767616"/>
              <a:gd name="connsiteY1" fmla="*/ 0 h 5418000"/>
              <a:gd name="connsiteX2" fmla="*/ 10767616 w 10767616"/>
              <a:gd name="connsiteY2" fmla="*/ 5418000 h 5418000"/>
              <a:gd name="connsiteX3" fmla="*/ 0 w 10767616"/>
              <a:gd name="connsiteY3" fmla="*/ 5418000 h 5418000"/>
              <a:gd name="connsiteX4" fmla="*/ 0 w 10767616"/>
              <a:gd name="connsiteY4" fmla="*/ 0 h 5418000"/>
              <a:gd name="connsiteX5" fmla="*/ 2921260 w 10767616"/>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67616" h="5418000">
                <a:moveTo>
                  <a:pt x="7861969" y="0"/>
                </a:moveTo>
                <a:lnTo>
                  <a:pt x="10767616" y="0"/>
                </a:lnTo>
                <a:lnTo>
                  <a:pt x="10767616" y="5418000"/>
                </a:lnTo>
                <a:lnTo>
                  <a:pt x="0" y="5418000"/>
                </a:lnTo>
                <a:lnTo>
                  <a:pt x="0" y="0"/>
                </a:lnTo>
                <a:lnTo>
                  <a:pt x="292126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2BB0C100-97B0-4EEE-B661-715650D5E826}"/>
              </a:ext>
            </a:extLst>
          </p:cNvPr>
          <p:cNvSpPr/>
          <p:nvPr userDrawn="1"/>
        </p:nvSpPr>
        <p:spPr>
          <a:xfrm flipH="1">
            <a:off x="706800" y="5778001"/>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74048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2489415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with Bor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D9373E7-96AD-4D3A-89FC-75B37BB2C87B}"/>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E01CD27-564C-4C36-AFC8-1DAB684F65E9}"/>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1788FFDF-C113-4368-A9BD-F6D9A2962B85}"/>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8" name="Rectangle 7">
            <a:extLst>
              <a:ext uri="{FF2B5EF4-FFF2-40B4-BE49-F238E27FC236}">
                <a16:creationId xmlns:a16="http://schemas.microsoft.com/office/drawing/2014/main" id="{582268F6-10A6-447E-9928-37CC0D5A4B0A}"/>
              </a:ext>
            </a:extLst>
          </p:cNvPr>
          <p:cNvSpPr/>
          <p:nvPr userDrawn="1"/>
        </p:nvSpPr>
        <p:spPr>
          <a:xfrm>
            <a:off x="720000" y="720000"/>
            <a:ext cx="10753200" cy="5382000"/>
          </a:xfrm>
          <a:prstGeom prst="rect">
            <a:avLst/>
          </a:pr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2570863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280A-DD18-47F6-A3B4-3B0571BE0C04}"/>
              </a:ext>
            </a:extLst>
          </p:cNvPr>
          <p:cNvSpPr>
            <a:spLocks noGrp="1"/>
          </p:cNvSpPr>
          <p:nvPr>
            <p:ph type="title"/>
          </p:nvPr>
        </p:nvSpPr>
        <p:spPr>
          <a:xfrm>
            <a:off x="839788" y="987424"/>
            <a:ext cx="3932237" cy="1069975"/>
          </a:xfrm>
        </p:spPr>
        <p:txBody>
          <a:bodyPr anchor="b"/>
          <a:lstStyle>
            <a:lvl1pPr algn="l">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055BB1-64FB-4BD8-95CC-0516CA79B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364E89-A8EE-406F-81DD-C6357B15C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508C719C-3F6B-4A74-BAD7-C48CE3BB03E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8CFE0CD-5513-4A5E-9C88-11D165C62919}"/>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003467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solidFill>
                  <a:srgbClr val="FFFFFF"/>
                </a:solidFill>
              </a:rPr>
              <a:pPr/>
              <a:t>‹#›</a:t>
            </a:fld>
            <a:endParaRPr lang="en-US">
              <a:solidFill>
                <a:srgbClr val="FFFFFF"/>
              </a:solidFill>
            </a:endParaRP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785178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B0F0"/>
                </a:solidFill>
              </a:rPr>
              <a:pPr/>
              <a:t>‹#›</a:t>
            </a:fld>
            <a:endParaRPr lang="en-US">
              <a:solidFill>
                <a:srgbClr val="00B0F0"/>
              </a:solidFill>
            </a:endParaRPr>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19272994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23677EC-F535-460C-B8F2-2DE379673467}"/>
              </a:ext>
            </a:extLst>
          </p:cNvPr>
          <p:cNvSpPr/>
          <p:nvPr/>
        </p:nvSpPr>
        <p:spPr>
          <a:xfrm>
            <a:off x="7538301" y="359999"/>
            <a:ext cx="4294899"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3C0D9D9-BD9E-4496-B006-48F8564772EA}"/>
              </a:ext>
            </a:extLst>
          </p:cNvPr>
          <p:cNvSpPr/>
          <p:nvPr/>
        </p:nvSpPr>
        <p:spPr>
          <a:xfrm>
            <a:off x="7180411" y="711624"/>
            <a:ext cx="4294899"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7538301" y="724153"/>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F7CCE60-6E08-4CDE-B013-9C636A46C8A2}"/>
              </a:ext>
            </a:extLst>
          </p:cNvPr>
          <p:cNvSpPr/>
          <p:nvPr/>
        </p:nvSpPr>
        <p:spPr>
          <a:xfrm flipH="1">
            <a:off x="7538301" y="5739959"/>
            <a:ext cx="357889" cy="3578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9B2250-3DBA-4931-BA35-E001AF48DACB}"/>
              </a:ext>
            </a:extLst>
          </p:cNvPr>
          <p:cNvSpPr/>
          <p:nvPr/>
        </p:nvSpPr>
        <p:spPr>
          <a:xfrm>
            <a:off x="6817676" y="4469671"/>
            <a:ext cx="720624" cy="2028329"/>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7871790" y="2042319"/>
            <a:ext cx="3168000" cy="2387600"/>
          </a:xfrm>
        </p:spPr>
        <p:txBody>
          <a:bodyPr lIns="0" tIns="0" rIns="0" bIns="0" anchor="b">
            <a:normAutofit/>
          </a:bodyPr>
          <a:lstStyle>
            <a:lvl1pPr algn="ctr">
              <a:lnSpc>
                <a:spcPct val="80000"/>
              </a:lnSpc>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7871790" y="5166704"/>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
        <p:nvSpPr>
          <p:cNvPr id="5" name="Picture Placeholder 4">
            <a:extLst>
              <a:ext uri="{FF2B5EF4-FFF2-40B4-BE49-F238E27FC236}">
                <a16:creationId xmlns:a16="http://schemas.microsoft.com/office/drawing/2014/main" id="{8180DC9F-82D9-470B-A264-73E211A439DF}"/>
              </a:ext>
            </a:extLst>
          </p:cNvPr>
          <p:cNvSpPr>
            <a:spLocks noGrp="1"/>
          </p:cNvSpPr>
          <p:nvPr>
            <p:ph type="pic" sz="quarter" idx="12" hasCustomPrompt="1"/>
          </p:nvPr>
        </p:nvSpPr>
        <p:spPr>
          <a:xfrm>
            <a:off x="720000" y="720000"/>
            <a:ext cx="6818300" cy="5382000"/>
          </a:xfrm>
        </p:spPr>
        <p:txBody>
          <a:bodyPr anchor="ctr">
            <a:normAutofit/>
          </a:bodyPr>
          <a:lstStyle>
            <a:lvl1pPr marL="0" indent="0" algn="ctr">
              <a:buNone/>
              <a:defRPr sz="1800" i="1"/>
            </a:lvl1pPr>
          </a:lstStyle>
          <a:p>
            <a:r>
              <a:rPr lang="en-US" dirty="0"/>
              <a:t>Insert Your Picture Here</a:t>
            </a:r>
          </a:p>
        </p:txBody>
      </p:sp>
    </p:spTree>
    <p:extLst>
      <p:ext uri="{BB962C8B-B14F-4D97-AF65-F5344CB8AC3E}">
        <p14:creationId xmlns:p14="http://schemas.microsoft.com/office/powerpoint/2010/main" val="3874400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solidFill>
                  <a:srgbClr val="0074AF"/>
                </a:solidFill>
              </a:rPr>
              <a:pPr/>
              <a:t>‹#›</a:t>
            </a:fld>
            <a:endParaRPr lang="en-US">
              <a:solidFill>
                <a:srgbClr val="0074AF"/>
              </a:solidFill>
            </a:endParaRPr>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634025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796" y="1122363"/>
            <a:ext cx="10364411"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3796" y="3602038"/>
            <a:ext cx="1036441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B88BEB5-9ADA-4D78-BEFA-E0E8799C083A}"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255649282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C8562A3-ECFB-4372-B5CA-85F0FE8D337A}"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265818331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8"/>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40"/>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C38E133F-F8BB-4F71-8158-AAFDF6782244}"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243603385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21"/>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21"/>
            <a:ext cx="5094155"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7C7AE71-2BC5-47F5-8626-D3727765C496}"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33377456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2"/>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20569" y="2088320"/>
            <a:ext cx="4800435"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78974" y="2088320"/>
            <a:ext cx="4788583"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lt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E80A915-25D4-4DF5-A7D2-D01E09BAA8AC}"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39490114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26822B19-2E8A-4546-AB22-02D4547A67B3}"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4793229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lt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AB9D331-1D57-4273-A275-7B7A94B06865}"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410567989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5"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2"/>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C2B95150-8323-4419-8543-499A902C220C}"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172900007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9" y="609600"/>
            <a:ext cx="5556804"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99910" y="758881"/>
            <a:ext cx="3955917"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2971800"/>
            <a:ext cx="5561656"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6E2C0567-4C02-468D-897F-D3B290A65366}"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185315656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p:txBody>
          <a:bodyPr/>
          <a:lstStyle>
            <a:lvl1pPr>
              <a:defRPr i="0"/>
            </a:lvl1pPr>
          </a:lstStyle>
          <a:p>
            <a:r>
              <a:rPr lang="en-US"/>
              <a:t>Click to edit Master title style</a:t>
            </a:r>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0" name="Rectangle 9">
            <a:extLst>
              <a:ext uri="{FF2B5EF4-FFF2-40B4-BE49-F238E27FC236}">
                <a16:creationId xmlns:a16="http://schemas.microsoft.com/office/drawing/2014/main" id="{AD41F296-3DCB-4C9E-952C-F67314DAE035}"/>
              </a:ext>
            </a:extLst>
          </p:cNvPr>
          <p:cNvSpPr/>
          <p:nvPr userDrawn="1"/>
        </p:nvSpPr>
        <p:spPr>
          <a:xfrm>
            <a:off x="4386000" y="0"/>
            <a:ext cx="3420000" cy="72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Rectangle 10">
            <a:extLst>
              <a:ext uri="{FF2B5EF4-FFF2-40B4-BE49-F238E27FC236}">
                <a16:creationId xmlns:a16="http://schemas.microsoft.com/office/drawing/2014/main" id="{18D70D7B-44ED-404A-AE13-9736DF7B3B33}"/>
              </a:ext>
            </a:extLst>
          </p:cNvPr>
          <p:cNvSpPr/>
          <p:nvPr userDrawn="1"/>
        </p:nvSpPr>
        <p:spPr>
          <a:xfrm flipH="1">
            <a:off x="4026000" y="359999"/>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4B41035-2FD8-4902-B929-588169F22676}"/>
              </a:ext>
            </a:extLst>
          </p:cNvPr>
          <p:cNvSpPr/>
          <p:nvPr userDrawn="1"/>
        </p:nvSpPr>
        <p:spPr>
          <a:xfrm flipH="1">
            <a:off x="7806000" y="359999"/>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5A932B8-FAA6-4A87-B8F7-68ED82F755E7}"/>
              </a:ext>
            </a:extLst>
          </p:cNvPr>
          <p:cNvSpPr/>
          <p:nvPr userDrawn="1"/>
        </p:nvSpPr>
        <p:spPr>
          <a:xfrm>
            <a:off x="4386000" y="6498000"/>
            <a:ext cx="3420000" cy="36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005165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7" y="4289374"/>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7" y="621323"/>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86A6B3-A6D7-4EF1-8D00-0EAAF048BA68}"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242278841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2"/>
            <a:ext cx="10353763"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7"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86A6B3-A6D7-4EF1-8D00-0EAAF048BA68}"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2108669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3" y="4204821"/>
            <a:ext cx="10353763"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86A6B3-A6D7-4EF1-8D00-0EAAF048BA68}" type="slidenum">
              <a:rPr lang="en-US" altLang="en-US" smtClean="0">
                <a:solidFill>
                  <a:prstClr val="white">
                    <a:tint val="75000"/>
                  </a:prstClr>
                </a:solidFill>
              </a:rPr>
              <a:pPr/>
              <a:t>‹#›</a:t>
            </a:fld>
            <a:endParaRPr lang="en-US" altLang="en-US">
              <a:solidFill>
                <a:prstClr val="white">
                  <a:tint val="75000"/>
                </a:prstClr>
              </a:solidFill>
            </a:endParaRPr>
          </a:p>
        </p:txBody>
      </p:sp>
      <p:sp>
        <p:nvSpPr>
          <p:cNvPr id="10" name="TextBox 9"/>
          <p:cNvSpPr txBox="1"/>
          <p:nvPr/>
        </p:nvSpPr>
        <p:spPr>
          <a:xfrm>
            <a:off x="673660" y="64174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base">
              <a:spcAft>
                <a:spcPct val="0"/>
              </a:spcAft>
            </a:pPr>
            <a:r>
              <a:rPr lang="en-US" sz="8000" dirty="0">
                <a:solidFill>
                  <a:prstClr val="white"/>
                </a:solidFill>
                <a:effectLst/>
                <a:latin typeface="Times New Roman" panose="02020603050405020304" pitchFamily="18" charset="0"/>
              </a:rPr>
              <a:t>“</a:t>
            </a:r>
          </a:p>
        </p:txBody>
      </p:sp>
      <p:sp>
        <p:nvSpPr>
          <p:cNvPr id="14" name="TextBox 13"/>
          <p:cNvSpPr txBox="1"/>
          <p:nvPr/>
        </p:nvSpPr>
        <p:spPr>
          <a:xfrm>
            <a:off x="10595628" y="307337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base">
              <a:spcAft>
                <a:spcPct val="0"/>
              </a:spcAft>
            </a:pPr>
            <a:r>
              <a:rPr lang="en-US" sz="8000" dirty="0">
                <a:solidFill>
                  <a:prstClr val="white"/>
                </a:solidFill>
                <a:effectLst/>
                <a:latin typeface="Times New Roman" panose="02020603050405020304" pitchFamily="18" charset="0"/>
              </a:rPr>
              <a:t>”</a:t>
            </a:r>
          </a:p>
        </p:txBody>
      </p:sp>
    </p:spTree>
    <p:extLst>
      <p:ext uri="{BB962C8B-B14F-4D97-AF65-F5344CB8AC3E}">
        <p14:creationId xmlns:p14="http://schemas.microsoft.com/office/powerpoint/2010/main" val="367100862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7" y="2126944"/>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lt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786A6B3-A6D7-4EF1-8D00-0EAAF048BA68}"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236917544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3" y="609602"/>
            <a:ext cx="10353763"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2088321"/>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9"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9"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7"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86A6B3-A6D7-4EF1-8D00-0EAAF048BA68}"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2992197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2"/>
            <a:ext cx="10353763"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6" y="3989147"/>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092235"/>
            <a:ext cx="2940051"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6" y="4565409"/>
            <a:ext cx="3298955"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2" y="3989147"/>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092235"/>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565408"/>
            <a:ext cx="330033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3989147"/>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5" y="2092235"/>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7" y="4565410"/>
            <a:ext cx="3294259"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lt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786A6B3-A6D7-4EF1-8D00-0EAAF048BA68}"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305705191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58C7F01-2949-4709-A5A7-717DE46D8FC6}"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14567847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609601"/>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lt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FCE6F7D0-93C4-4040-B8E4-159486FA570C}" type="slidenum">
              <a:rPr lang="en-US" altLang="en-US" smtClean="0">
                <a:solidFill>
                  <a:prstClr val="white">
                    <a:tint val="75000"/>
                  </a:prstClr>
                </a:solidFill>
              </a:rPr>
              <a:pPr/>
              <a:t>‹#›</a:t>
            </a:fld>
            <a:endParaRPr lang="en-US" altLang="en-US">
              <a:solidFill>
                <a:prstClr val="white">
                  <a:tint val="75000"/>
                </a:prstClr>
              </a:solidFill>
            </a:endParaRPr>
          </a:p>
        </p:txBody>
      </p:sp>
    </p:spTree>
    <p:extLst>
      <p:ext uri="{BB962C8B-B14F-4D97-AF65-F5344CB8AC3E}">
        <p14:creationId xmlns:p14="http://schemas.microsoft.com/office/powerpoint/2010/main" val="292392712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0_TITLE OR TRANSITION">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4050744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8" grpId="3" animBg="1"/>
      <p:bldP spid="19" grpId="0" animBg="1"/>
      <p:bldP spid="19" grpId="1" animBg="1"/>
      <p:bldP spid="19" grpId="2" animBg="1"/>
      <p:bldP spid="19" grpId="3" animBg="1"/>
      <p:bldP spid="21" grpId="0" animBg="1"/>
      <p:bldP spid="21" grpId="1" animBg="1"/>
      <p:bldP spid="21" grpId="2" animBg="1"/>
      <p:bldP spid="21" grpId="3" animBg="1"/>
      <p:bldP spid="22" grpId="0" animBg="1"/>
      <p:bldP spid="22" grpId="1" animBg="1"/>
      <p:bldP spid="22" grpId="2" animBg="1"/>
      <p:bldP spid="22" grpId="3"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DIVIDER with number">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algn="ctr">
              <a:defRPr/>
            </a:pPr>
            <a:endParaRPr lang="en-US" kern="0">
              <a:solidFill>
                <a:srgbClr val="FFFFFF"/>
              </a:solidFill>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solidFill>
                <a:srgbClr val="FFFFFF"/>
              </a:solidFill>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31325931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arrow Title and Content with Imag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7611CC6-4034-4273-B7B4-094F017E5B09}"/>
              </a:ext>
            </a:extLst>
          </p:cNvPr>
          <p:cNvSpPr/>
          <p:nvPr userDrawn="1"/>
        </p:nvSpPr>
        <p:spPr>
          <a:xfrm flipH="1">
            <a:off x="11473200" y="6138000"/>
            <a:ext cx="3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8776250" y="894521"/>
            <a:ext cx="2577549" cy="1858617"/>
          </a:xfrm>
        </p:spPr>
        <p:txBody>
          <a:bodyPr anchor="b">
            <a:normAutofit/>
          </a:bodyPr>
          <a:lstStyle>
            <a:lvl1pPr algn="ctr">
              <a:defRPr sz="3200" i="0">
                <a:solidFill>
                  <a:schemeClr val="tx1">
                    <a:lumMod val="85000"/>
                    <a:lumOff val="1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7404CAD-77D6-446D-9A66-D58B8AE176BD}"/>
              </a:ext>
            </a:extLst>
          </p:cNvPr>
          <p:cNvSpPr>
            <a:spLocks noGrp="1"/>
          </p:cNvSpPr>
          <p:nvPr>
            <p:ph idx="1"/>
          </p:nvPr>
        </p:nvSpPr>
        <p:spPr>
          <a:xfrm>
            <a:off x="8776252" y="3856383"/>
            <a:ext cx="2577548" cy="2107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29751C31-CBB5-46BC-BEF2-9804C8527D67}"/>
              </a:ext>
            </a:extLst>
          </p:cNvPr>
          <p:cNvSpPr/>
          <p:nvPr userDrawn="1"/>
        </p:nvSpPr>
        <p:spPr>
          <a:xfrm>
            <a:off x="8584635" y="713698"/>
            <a:ext cx="2879560" cy="5418000"/>
          </a:xfrm>
          <a:custGeom>
            <a:avLst/>
            <a:gdLst>
              <a:gd name="connsiteX0" fmla="*/ 0 w 2879560"/>
              <a:gd name="connsiteY0" fmla="*/ 0 h 5418000"/>
              <a:gd name="connsiteX1" fmla="*/ 179215 w 2879560"/>
              <a:gd name="connsiteY1" fmla="*/ 0 h 5418000"/>
              <a:gd name="connsiteX2" fmla="*/ 179215 w 2879560"/>
              <a:gd name="connsiteY2" fmla="*/ 366302 h 5418000"/>
              <a:gd name="connsiteX3" fmla="*/ 2700346 w 2879560"/>
              <a:gd name="connsiteY3" fmla="*/ 366302 h 5418000"/>
              <a:gd name="connsiteX4" fmla="*/ 2700346 w 2879560"/>
              <a:gd name="connsiteY4" fmla="*/ 0 h 5418000"/>
              <a:gd name="connsiteX5" fmla="*/ 2879560 w 2879560"/>
              <a:gd name="connsiteY5" fmla="*/ 0 h 5418000"/>
              <a:gd name="connsiteX6" fmla="*/ 2879560 w 2879560"/>
              <a:gd name="connsiteY6" fmla="*/ 5418000 h 5418000"/>
              <a:gd name="connsiteX7" fmla="*/ 0 w 2879560"/>
              <a:gd name="connsiteY7" fmla="*/ 5418000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8" fmla="*/ 2791786 w 2879560"/>
              <a:gd name="connsiteY8" fmla="*/ 457742 h 5418000"/>
              <a:gd name="connsiteX0" fmla="*/ 2700346 w 2879560"/>
              <a:gd name="connsiteY0" fmla="*/ 366302 h 5418000"/>
              <a:gd name="connsiteX1" fmla="*/ 2700346 w 2879560"/>
              <a:gd name="connsiteY1" fmla="*/ 0 h 5418000"/>
              <a:gd name="connsiteX2" fmla="*/ 2879560 w 2879560"/>
              <a:gd name="connsiteY2" fmla="*/ 0 h 5418000"/>
              <a:gd name="connsiteX3" fmla="*/ 2879560 w 2879560"/>
              <a:gd name="connsiteY3" fmla="*/ 5418000 h 5418000"/>
              <a:gd name="connsiteX4" fmla="*/ 0 w 2879560"/>
              <a:gd name="connsiteY4" fmla="*/ 5418000 h 5418000"/>
              <a:gd name="connsiteX5" fmla="*/ 0 w 2879560"/>
              <a:gd name="connsiteY5" fmla="*/ 0 h 5418000"/>
              <a:gd name="connsiteX6" fmla="*/ 179215 w 2879560"/>
              <a:gd name="connsiteY6" fmla="*/ 0 h 5418000"/>
              <a:gd name="connsiteX7" fmla="*/ 179215 w 2879560"/>
              <a:gd name="connsiteY7"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 name="connsiteX6" fmla="*/ 179215 w 2879560"/>
              <a:gd name="connsiteY6" fmla="*/ 366302 h 5418000"/>
              <a:gd name="connsiteX0" fmla="*/ 2700346 w 2879560"/>
              <a:gd name="connsiteY0" fmla="*/ 0 h 5418000"/>
              <a:gd name="connsiteX1" fmla="*/ 2879560 w 2879560"/>
              <a:gd name="connsiteY1" fmla="*/ 0 h 5418000"/>
              <a:gd name="connsiteX2" fmla="*/ 2879560 w 2879560"/>
              <a:gd name="connsiteY2" fmla="*/ 5418000 h 5418000"/>
              <a:gd name="connsiteX3" fmla="*/ 0 w 2879560"/>
              <a:gd name="connsiteY3" fmla="*/ 5418000 h 5418000"/>
              <a:gd name="connsiteX4" fmla="*/ 0 w 2879560"/>
              <a:gd name="connsiteY4" fmla="*/ 0 h 5418000"/>
              <a:gd name="connsiteX5" fmla="*/ 179215 w 2879560"/>
              <a:gd name="connsiteY5" fmla="*/ 0 h 54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79560" h="5418000">
                <a:moveTo>
                  <a:pt x="2700346" y="0"/>
                </a:moveTo>
                <a:lnTo>
                  <a:pt x="2879560" y="0"/>
                </a:lnTo>
                <a:lnTo>
                  <a:pt x="2879560" y="5418000"/>
                </a:lnTo>
                <a:lnTo>
                  <a:pt x="0" y="5418000"/>
                </a:lnTo>
                <a:lnTo>
                  <a:pt x="0" y="0"/>
                </a:lnTo>
                <a:lnTo>
                  <a:pt x="179215" y="0"/>
                </a:lnTo>
              </a:path>
            </a:pathLst>
          </a:custGeom>
          <a:noFill/>
          <a:ln>
            <a:solidFill>
              <a:schemeClr val="accent6"/>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8918534" y="0"/>
            <a:ext cx="2211762"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720000" y="720000"/>
            <a:ext cx="7498800" cy="5382000"/>
          </a:xfrm>
        </p:spPr>
        <p:txBody>
          <a:bodyPr anchor="ctr"/>
          <a:lstStyle>
            <a:lvl1pPr marL="0" indent="0" algn="ctr">
              <a:buNone/>
              <a:defRPr i="1"/>
            </a:lvl1pPr>
          </a:lstStyle>
          <a:p>
            <a:r>
              <a:rPr lang="en-US" dirty="0"/>
              <a:t>Insert Your Picture Here</a:t>
            </a:r>
          </a:p>
        </p:txBody>
      </p:sp>
    </p:spTree>
    <p:extLst>
      <p:ext uri="{BB962C8B-B14F-4D97-AF65-F5344CB8AC3E}">
        <p14:creationId xmlns:p14="http://schemas.microsoft.com/office/powerpoint/2010/main" val="4014415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ONUT BASE SECTION DIVIDER">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algn="ctr" defTabSz="457200">
              <a:defRPr/>
            </a:pPr>
            <a:endParaRPr lang="en-US" kern="0">
              <a:solidFill>
                <a:prstClr val="white"/>
              </a:solidFill>
              <a:latin typeface="Calibri"/>
            </a:endParaRPr>
          </a:p>
        </p:txBody>
      </p:sp>
    </p:spTree>
    <p:extLst>
      <p:ext uri="{BB962C8B-B14F-4D97-AF65-F5344CB8AC3E}">
        <p14:creationId xmlns:p14="http://schemas.microsoft.com/office/powerpoint/2010/main" val="335241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Quote dark option FLUSH LEF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41554902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Quote dark option CENTERE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179177560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Quote dark option FLUSH LEF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88574069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rgbClr val="FFC000"/>
                </a:solidFill>
                <a:latin typeface="Arial Black" panose="020B0A04020102020204" pitchFamily="34" charset="0"/>
              </a:rPr>
              <a:t>“</a:t>
            </a:r>
            <a:endParaRPr lang="en-US" sz="2800" dirty="0">
              <a:solidFill>
                <a:srgbClr val="FFC000"/>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57630906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6371293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solidFill>
                  <a:srgbClr val="0074AF"/>
                </a:solidFill>
              </a:rPr>
              <a:pPr/>
              <a:t>‹#›</a:t>
            </a:fld>
            <a:endParaRPr lang="en-US">
              <a:solidFill>
                <a:srgbClr val="0074AF"/>
              </a:solidFill>
            </a:endParaRPr>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099119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245166082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Click to 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49510505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106496560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Image">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D493F5F-AC40-4F60-A0B1-577DF95C5348}"/>
              </a:ext>
            </a:extLst>
          </p:cNvPr>
          <p:cNvSpPr/>
          <p:nvPr userDrawn="1"/>
        </p:nvSpPr>
        <p:spPr>
          <a:xfrm>
            <a:off x="360000" y="360000"/>
            <a:ext cx="11473200" cy="613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40DD56-3645-4CAC-A799-EB46A6AAC51E}"/>
              </a:ext>
            </a:extLst>
          </p:cNvPr>
          <p:cNvSpPr/>
          <p:nvPr userDrawn="1"/>
        </p:nvSpPr>
        <p:spPr>
          <a:xfrm>
            <a:off x="1080000" y="0"/>
            <a:ext cx="2520000" cy="2304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91F11B5-8838-43F4-B445-480FB80FCC73}"/>
              </a:ext>
            </a:extLst>
          </p:cNvPr>
          <p:cNvSpPr/>
          <p:nvPr userDrawn="1"/>
        </p:nvSpPr>
        <p:spPr>
          <a:xfrm>
            <a:off x="1080000" y="5760000"/>
            <a:ext cx="2520000" cy="1098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54312-8F47-47A2-B516-8177B86706CC}"/>
              </a:ext>
            </a:extLst>
          </p:cNvPr>
          <p:cNvSpPr>
            <a:spLocks noGrp="1"/>
          </p:cNvSpPr>
          <p:nvPr>
            <p:ph type="title"/>
          </p:nvPr>
        </p:nvSpPr>
        <p:spPr>
          <a:xfrm>
            <a:off x="1172817" y="213691"/>
            <a:ext cx="2279373" cy="1858617"/>
          </a:xfrm>
        </p:spPr>
        <p:txBody>
          <a:bodyPr anchor="b">
            <a:normAutofit/>
          </a:bodyPr>
          <a:lstStyle>
            <a:lvl1pPr algn="ctr">
              <a:defRPr sz="3200" i="0">
                <a:solidFill>
                  <a:schemeClr val="bg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B8B61B44-10FA-428B-8BF8-C394F5615CF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2223D0DA-91AB-4EBB-8EB2-6AA2C48D5120}"/>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8" name="Picture Placeholder 17">
            <a:extLst>
              <a:ext uri="{FF2B5EF4-FFF2-40B4-BE49-F238E27FC236}">
                <a16:creationId xmlns:a16="http://schemas.microsoft.com/office/drawing/2014/main" id="{FD7451B0-4AF9-40E1-AFCF-05D4F056CA65}"/>
              </a:ext>
            </a:extLst>
          </p:cNvPr>
          <p:cNvSpPr>
            <a:spLocks noGrp="1"/>
          </p:cNvSpPr>
          <p:nvPr>
            <p:ph type="pic" sz="quarter" idx="12" hasCustomPrompt="1"/>
          </p:nvPr>
        </p:nvSpPr>
        <p:spPr>
          <a:xfrm>
            <a:off x="1080000" y="2304000"/>
            <a:ext cx="2520000" cy="3454357"/>
          </a:xfrm>
        </p:spPr>
        <p:txBody>
          <a:bodyPr anchor="ctr"/>
          <a:lstStyle>
            <a:lvl1pPr marL="0" indent="0" algn="ctr">
              <a:buNone/>
              <a:defRPr i="1">
                <a:solidFill>
                  <a:schemeClr val="bg1"/>
                </a:solidFill>
              </a:defRPr>
            </a:lvl1pPr>
          </a:lstStyle>
          <a:p>
            <a:r>
              <a:rPr lang="en-US" dirty="0"/>
              <a:t>Insert Your Picture Here</a:t>
            </a:r>
          </a:p>
        </p:txBody>
      </p:sp>
      <p:sp>
        <p:nvSpPr>
          <p:cNvPr id="6" name="Text Placeholder 5">
            <a:extLst>
              <a:ext uri="{FF2B5EF4-FFF2-40B4-BE49-F238E27FC236}">
                <a16:creationId xmlns:a16="http://schemas.microsoft.com/office/drawing/2014/main" id="{0CE2A558-A752-4F84-96CD-9C73D34C3EB7}"/>
              </a:ext>
            </a:extLst>
          </p:cNvPr>
          <p:cNvSpPr>
            <a:spLocks noGrp="1"/>
          </p:cNvSpPr>
          <p:nvPr>
            <p:ph type="body" sz="quarter" idx="13" hasCustomPrompt="1"/>
          </p:nvPr>
        </p:nvSpPr>
        <p:spPr>
          <a:xfrm>
            <a:off x="4373563" y="2674144"/>
            <a:ext cx="6529387" cy="1509713"/>
          </a:xfrm>
        </p:spPr>
        <p:txBody>
          <a:bodyPr anchor="ctr">
            <a:normAutofit/>
          </a:bodyPr>
          <a:lstStyle>
            <a:lvl1pPr marL="0" indent="0" algn="ctr">
              <a:buNone/>
              <a:defRPr sz="3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Write something memorable…</a:t>
            </a:r>
          </a:p>
        </p:txBody>
      </p:sp>
      <p:sp>
        <p:nvSpPr>
          <p:cNvPr id="16" name="Rectangle 15">
            <a:extLst>
              <a:ext uri="{FF2B5EF4-FFF2-40B4-BE49-F238E27FC236}">
                <a16:creationId xmlns:a16="http://schemas.microsoft.com/office/drawing/2014/main" id="{B71E4597-9A31-4A37-A907-D3F61EB7F82E}"/>
              </a:ext>
            </a:extLst>
          </p:cNvPr>
          <p:cNvSpPr/>
          <p:nvPr userDrawn="1"/>
        </p:nvSpPr>
        <p:spPr>
          <a:xfrm flipH="1">
            <a:off x="10768500" y="5395300"/>
            <a:ext cx="3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C246D3C-862F-4C73-8928-347E381A9763}"/>
              </a:ext>
            </a:extLst>
          </p:cNvPr>
          <p:cNvSpPr/>
          <p:nvPr userDrawn="1"/>
        </p:nvSpPr>
        <p:spPr>
          <a:xfrm>
            <a:off x="704386" y="713698"/>
            <a:ext cx="10767616" cy="5418000"/>
          </a:xfrm>
          <a:custGeom>
            <a:avLst/>
            <a:gdLst>
              <a:gd name="connsiteX0" fmla="*/ 0 w 10783231"/>
              <a:gd name="connsiteY0" fmla="*/ 0 h 5418000"/>
              <a:gd name="connsiteX1" fmla="*/ 97696 w 10783231"/>
              <a:gd name="connsiteY1" fmla="*/ 0 h 5418000"/>
              <a:gd name="connsiteX2" fmla="*/ 97696 w 10783231"/>
              <a:gd name="connsiteY2" fmla="*/ 1578240 h 5418000"/>
              <a:gd name="connsiteX3" fmla="*/ 3148264 w 10783231"/>
              <a:gd name="connsiteY3" fmla="*/ 1578240 h 5418000"/>
              <a:gd name="connsiteX4" fmla="*/ 3148264 w 10783231"/>
              <a:gd name="connsiteY4" fmla="*/ 0 h 5418000"/>
              <a:gd name="connsiteX5" fmla="*/ 10783231 w 10783231"/>
              <a:gd name="connsiteY5" fmla="*/ 0 h 5418000"/>
              <a:gd name="connsiteX6" fmla="*/ 10783231 w 10783231"/>
              <a:gd name="connsiteY6" fmla="*/ 5418000 h 5418000"/>
              <a:gd name="connsiteX7" fmla="*/ 0 w 10783231"/>
              <a:gd name="connsiteY7" fmla="*/ 541800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8" fmla="*/ 3239704 w 10783231"/>
              <a:gd name="connsiteY8" fmla="*/ 1669680 h 5418000"/>
              <a:gd name="connsiteX0" fmla="*/ 3148264 w 10783231"/>
              <a:gd name="connsiteY0" fmla="*/ 1578240 h 5418000"/>
              <a:gd name="connsiteX1" fmla="*/ 3148264 w 10783231"/>
              <a:gd name="connsiteY1" fmla="*/ 0 h 5418000"/>
              <a:gd name="connsiteX2" fmla="*/ 10783231 w 10783231"/>
              <a:gd name="connsiteY2" fmla="*/ 0 h 5418000"/>
              <a:gd name="connsiteX3" fmla="*/ 10783231 w 10783231"/>
              <a:gd name="connsiteY3" fmla="*/ 5418000 h 5418000"/>
              <a:gd name="connsiteX4" fmla="*/ 0 w 10783231"/>
              <a:gd name="connsiteY4" fmla="*/ 5418000 h 5418000"/>
              <a:gd name="connsiteX5" fmla="*/ 0 w 10783231"/>
              <a:gd name="connsiteY5" fmla="*/ 0 h 5418000"/>
              <a:gd name="connsiteX6" fmla="*/ 97696 w 10783231"/>
              <a:gd name="connsiteY6" fmla="*/ 0 h 5418000"/>
              <a:gd name="connsiteX7" fmla="*/ 97696 w 10783231"/>
              <a:gd name="connsiteY7"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6" fmla="*/ 97696 w 10783231"/>
              <a:gd name="connsiteY6" fmla="*/ 157824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 name="connsiteX5" fmla="*/ 97696 w 10783231"/>
              <a:gd name="connsiteY5" fmla="*/ 0 h 5418000"/>
              <a:gd name="connsiteX0" fmla="*/ 3148264 w 10783231"/>
              <a:gd name="connsiteY0" fmla="*/ 0 h 5418000"/>
              <a:gd name="connsiteX1" fmla="*/ 10783231 w 10783231"/>
              <a:gd name="connsiteY1" fmla="*/ 0 h 5418000"/>
              <a:gd name="connsiteX2" fmla="*/ 10783231 w 10783231"/>
              <a:gd name="connsiteY2" fmla="*/ 5418000 h 5418000"/>
              <a:gd name="connsiteX3" fmla="*/ 0 w 10783231"/>
              <a:gd name="connsiteY3" fmla="*/ 5418000 h 5418000"/>
              <a:gd name="connsiteX4" fmla="*/ 0 w 10783231"/>
              <a:gd name="connsiteY4" fmla="*/ 0 h 541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3231" h="5418000">
                <a:moveTo>
                  <a:pt x="3148264" y="0"/>
                </a:moveTo>
                <a:lnTo>
                  <a:pt x="10783231" y="0"/>
                </a:lnTo>
                <a:lnTo>
                  <a:pt x="10783231" y="5418000"/>
                </a:lnTo>
                <a:lnTo>
                  <a:pt x="0" y="5418000"/>
                </a:lnTo>
                <a:lnTo>
                  <a:pt x="0" y="0"/>
                </a:lnTo>
              </a:path>
            </a:pathLst>
          </a:custGeom>
          <a:noFill/>
          <a:ln>
            <a:solidFill>
              <a:schemeClr val="bg1"/>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52113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9832978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solidFill>
                  <a:srgbClr val="FFFFFF"/>
                </a:solidFill>
              </a:rPr>
              <a:pPr/>
              <a:t>‹#›</a:t>
            </a:fld>
            <a:endParaRPr lang="en-US">
              <a:solidFill>
                <a:srgbClr val="FFFFFF"/>
              </a:solidFill>
            </a:endParaRP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2022013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18177956"/>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051864578"/>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Click to 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71571031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17908423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329140326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6732311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187596378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B0F0"/>
                </a:solidFill>
              </a:rPr>
              <a:pPr/>
              <a:t>‹#›</a:t>
            </a:fld>
            <a:endParaRPr lang="en-US">
              <a:solidFill>
                <a:srgbClr val="00B0F0"/>
              </a:solidFill>
            </a:endParaRPr>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16527327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with Image and Author Nam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86114-9098-435A-92ED-EB5C60A8594F}"/>
              </a:ext>
            </a:extLst>
          </p:cNvPr>
          <p:cNvSpPr/>
          <p:nvPr userDrawn="1"/>
        </p:nvSpPr>
        <p:spPr>
          <a:xfrm>
            <a:off x="360000" y="360000"/>
            <a:ext cx="11473200" cy="6138000"/>
          </a:xfrm>
          <a:prstGeom prst="rect">
            <a:avLst/>
          </a:prstGeom>
          <a:solidFill>
            <a:schemeClr val="bg1">
              <a:lumMod val="9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99A351EC-2A75-45E3-AAA9-061FE77125E4}"/>
              </a:ext>
            </a:extLst>
          </p:cNvPr>
          <p:cNvSpPr>
            <a:spLocks noGrp="1"/>
          </p:cNvSpPr>
          <p:nvPr>
            <p:ph type="pic" sz="quarter" idx="12" hasCustomPrompt="1"/>
          </p:nvPr>
        </p:nvSpPr>
        <p:spPr>
          <a:xfrm>
            <a:off x="720000" y="720000"/>
            <a:ext cx="10753200" cy="5382000"/>
          </a:xfrm>
          <a:custGeom>
            <a:avLst/>
            <a:gdLst>
              <a:gd name="connsiteX0" fmla="*/ 7752000 w 10753200"/>
              <a:gd name="connsiteY0" fmla="*/ 0 h 5382000"/>
              <a:gd name="connsiteX1" fmla="*/ 10753200 w 10753200"/>
              <a:gd name="connsiteY1" fmla="*/ 0 h 5382000"/>
              <a:gd name="connsiteX2" fmla="*/ 10753200 w 10753200"/>
              <a:gd name="connsiteY2" fmla="*/ 5382000 h 5382000"/>
              <a:gd name="connsiteX3" fmla="*/ 7752000 w 10753200"/>
              <a:gd name="connsiteY3" fmla="*/ 5382000 h 5382000"/>
              <a:gd name="connsiteX4" fmla="*/ 0 w 10753200"/>
              <a:gd name="connsiteY4" fmla="*/ 0 h 5382000"/>
              <a:gd name="connsiteX5" fmla="*/ 3000000 w 10753200"/>
              <a:gd name="connsiteY5" fmla="*/ 0 h 5382000"/>
              <a:gd name="connsiteX6" fmla="*/ 3000000 w 10753200"/>
              <a:gd name="connsiteY6" fmla="*/ 5382000 h 5382000"/>
              <a:gd name="connsiteX7" fmla="*/ 0 w 10753200"/>
              <a:gd name="connsiteY7" fmla="*/ 538200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200" h="5382000">
                <a:moveTo>
                  <a:pt x="7752000" y="0"/>
                </a:moveTo>
                <a:lnTo>
                  <a:pt x="10753200" y="0"/>
                </a:lnTo>
                <a:lnTo>
                  <a:pt x="10753200" y="5382000"/>
                </a:lnTo>
                <a:lnTo>
                  <a:pt x="7752000" y="5382000"/>
                </a:lnTo>
                <a:close/>
                <a:moveTo>
                  <a:pt x="0" y="0"/>
                </a:moveTo>
                <a:lnTo>
                  <a:pt x="3000000" y="0"/>
                </a:lnTo>
                <a:lnTo>
                  <a:pt x="3000000" y="5382000"/>
                </a:lnTo>
                <a:lnTo>
                  <a:pt x="0" y="5382000"/>
                </a:lnTo>
                <a:close/>
              </a:path>
            </a:pathLst>
          </a:custGeom>
        </p:spPr>
        <p:txBody>
          <a:bodyPr wrap="square" lIns="360000" anchor="ctr">
            <a:noAutofit/>
          </a:bodyPr>
          <a:lstStyle>
            <a:lvl1pPr marL="0" indent="0" algn="l">
              <a:buNone/>
              <a:defRPr sz="1800" i="1"/>
            </a:lvl1pPr>
          </a:lstStyle>
          <a:p>
            <a:r>
              <a:rPr lang="en-US" dirty="0"/>
              <a:t>Insert Your Picture Here</a:t>
            </a:r>
          </a:p>
        </p:txBody>
      </p:sp>
      <p:sp>
        <p:nvSpPr>
          <p:cNvPr id="12" name="Rectangle 11">
            <a:extLst>
              <a:ext uri="{FF2B5EF4-FFF2-40B4-BE49-F238E27FC236}">
                <a16:creationId xmlns:a16="http://schemas.microsoft.com/office/drawing/2014/main" id="{623677EC-F535-460C-B8F2-2DE379673467}"/>
              </a:ext>
            </a:extLst>
          </p:cNvPr>
          <p:cNvSpPr/>
          <p:nvPr/>
        </p:nvSpPr>
        <p:spPr>
          <a:xfrm>
            <a:off x="3720000" y="359999"/>
            <a:ext cx="4752000" cy="613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3C0D9D9-BD9E-4496-B006-48F8564772EA}"/>
              </a:ext>
            </a:extLst>
          </p:cNvPr>
          <p:cNvSpPr/>
          <p:nvPr/>
        </p:nvSpPr>
        <p:spPr>
          <a:xfrm>
            <a:off x="4080000" y="711624"/>
            <a:ext cx="4032000" cy="5382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7B97580-930D-4D78-B1CF-B3362065422C}"/>
              </a:ext>
            </a:extLst>
          </p:cNvPr>
          <p:cNvSpPr/>
          <p:nvPr/>
        </p:nvSpPr>
        <p:spPr>
          <a:xfrm flipH="1">
            <a:off x="11475311" y="360000"/>
            <a:ext cx="357889" cy="357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C9B2250-3DBA-4931-BA35-E001AF48DACB}"/>
              </a:ext>
            </a:extLst>
          </p:cNvPr>
          <p:cNvSpPr/>
          <p:nvPr/>
        </p:nvSpPr>
        <p:spPr>
          <a:xfrm>
            <a:off x="5735688" y="577800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C4AC3B-AEEF-47EF-9226-CF64AC78260D}"/>
              </a:ext>
            </a:extLst>
          </p:cNvPr>
          <p:cNvSpPr>
            <a:spLocks noGrp="1"/>
          </p:cNvSpPr>
          <p:nvPr userDrawn="1">
            <p:ph type="ctrTitle"/>
          </p:nvPr>
        </p:nvSpPr>
        <p:spPr>
          <a:xfrm>
            <a:off x="4512000" y="924339"/>
            <a:ext cx="3168000" cy="3505580"/>
          </a:xfrm>
        </p:spPr>
        <p:txBody>
          <a:bodyPr lIns="0" tIns="0" rIns="0" bIns="0" anchor="b">
            <a:normAutofit/>
          </a:bodyPr>
          <a:lstStyle>
            <a:lvl1pPr algn="ctr">
              <a:lnSpc>
                <a:spcPct val="80000"/>
              </a:lnSpc>
              <a:defRPr sz="4000" i="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A6BF959-E47C-478B-BD16-0D4D033531B8}"/>
              </a:ext>
            </a:extLst>
          </p:cNvPr>
          <p:cNvSpPr>
            <a:spLocks noGrp="1"/>
          </p:cNvSpPr>
          <p:nvPr userDrawn="1">
            <p:ph type="subTitle" idx="1"/>
          </p:nvPr>
        </p:nvSpPr>
        <p:spPr>
          <a:xfrm>
            <a:off x="4512000" y="5166704"/>
            <a:ext cx="3168000" cy="766957"/>
          </a:xfrm>
        </p:spPr>
        <p:txBody>
          <a:bodyPr lIns="0" tIns="0" rIns="0" bIns="0">
            <a:normAutofit/>
          </a:bodyPr>
          <a:lstStyle>
            <a:lvl1pPr marL="0" indent="0" algn="ctr">
              <a:buNone/>
              <a:defRPr sz="20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Footer Placeholder 7">
            <a:extLst>
              <a:ext uri="{FF2B5EF4-FFF2-40B4-BE49-F238E27FC236}">
                <a16:creationId xmlns:a16="http://schemas.microsoft.com/office/drawing/2014/main" id="{0A85E8A1-43CB-4B51-9B45-2010B5833B02}"/>
              </a:ext>
            </a:extLst>
          </p:cNvPr>
          <p:cNvSpPr>
            <a:spLocks noGrp="1"/>
          </p:cNvSpPr>
          <p:nvPr userDrawn="1">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A3758FB8-19A9-47B1-8D16-FC78E7E2D1ED}"/>
              </a:ext>
            </a:extLst>
          </p:cNvPr>
          <p:cNvSpPr>
            <a:spLocks noGrp="1"/>
          </p:cNvSpPr>
          <p:nvPr userDrawn="1">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5871344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87908616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402664917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solidFill>
                  <a:srgbClr val="0074AF"/>
                </a:solidFill>
              </a:rPr>
              <a:pPr/>
              <a:t>‹#›</a:t>
            </a:fld>
            <a:endParaRPr lang="en-US">
              <a:solidFill>
                <a:srgbClr val="0074AF"/>
              </a:solidFill>
            </a:endParaRPr>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algn="ctr">
              <a:defRPr/>
            </a:pPr>
            <a:r>
              <a:rPr lang="en-US" sz="1050" kern="0" dirty="0">
                <a:solidFill>
                  <a:srgbClr val="000000"/>
                </a:solidFill>
              </a:rPr>
              <a:t>Neal Creative  | click &amp; </a:t>
            </a:r>
            <a:r>
              <a:rPr lang="en-US" sz="1050" b="1" kern="0" dirty="0">
                <a:solidFill>
                  <a:srgbClr val="000000"/>
                </a:solidFill>
              </a:rPr>
              <a:t>Learn more</a:t>
            </a:r>
          </a:p>
        </p:txBody>
      </p:sp>
      <p:sp>
        <p:nvSpPr>
          <p:cNvPr id="7" name="TextBox 6">
            <a:hlinkClick r:id="rId4"/>
          </p:cNvPr>
          <p:cNvSpPr txBox="1"/>
          <p:nvPr userDrawn="1"/>
        </p:nvSpPr>
        <p:spPr>
          <a:xfrm>
            <a:off x="0" y="6548363"/>
            <a:ext cx="1209664" cy="346234"/>
          </a:xfrm>
          <a:prstGeom prst="roundRect">
            <a:avLst>
              <a:gd name="adj" fmla="val 50000"/>
            </a:avLst>
          </a:prstGeom>
          <a:noFill/>
        </p:spPr>
        <p:txBody>
          <a:bodyPr wrap="none" rtlCol="0">
            <a:spAutoFit/>
          </a:bodyPr>
          <a:lstStyle/>
          <a:p>
            <a:pPr>
              <a:defRPr/>
            </a:pPr>
            <a:r>
              <a:rPr lang="en-US" sz="1000" dirty="0">
                <a:solidFill>
                  <a:srgbClr val="000000"/>
                </a:solidFill>
              </a:rPr>
              <a:t>Neal Creative </a:t>
            </a:r>
            <a:r>
              <a:rPr lang="en-US" sz="900" dirty="0">
                <a:solidFill>
                  <a:srgbClr val="000000"/>
                </a:solidFill>
              </a:rPr>
              <a:t>©</a:t>
            </a:r>
            <a:r>
              <a:rPr lang="en-US" sz="1000" dirty="0">
                <a:solidFill>
                  <a:srgbClr val="000000"/>
                </a:solidFill>
              </a:rPr>
              <a:t> </a:t>
            </a:r>
            <a:endParaRPr lang="en-US" sz="1000" b="1" dirty="0">
              <a:solidFill>
                <a:srgbClr val="000000"/>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rgbClr val="000000">
                      <a:lumMod val="65000"/>
                      <a:lumOff val="35000"/>
                    </a:srgbClr>
                  </a:solidFill>
                </a:rPr>
                <a:t>TIP </a:t>
              </a:r>
              <a:r>
                <a:rPr lang="en-US" sz="900" dirty="0">
                  <a:solidFill>
                    <a:srgbClr val="000000">
                      <a:lumMod val="65000"/>
                      <a:lumOff val="35000"/>
                    </a:srgbClr>
                  </a:solidFill>
                  <a:latin typeface="Calibri" panose="020F0502020204030204" pitchFamily="34" charset="0"/>
                  <a:cs typeface="Calibri" panose="020F0502020204030204" pitchFamily="34" charset="0"/>
                </a:rPr>
                <a:t>│ Use the built-in c</a:t>
              </a:r>
              <a:r>
                <a:rPr lang="en-US" sz="900" dirty="0">
                  <a:solidFill>
                    <a:srgbClr val="000000">
                      <a:lumMod val="65000"/>
                      <a:lumOff val="35000"/>
                    </a:srgbClr>
                  </a:solidFill>
                </a:rPr>
                <a:t>olor palette with green and yellow for callouts and accents</a:t>
              </a:r>
            </a:p>
          </p:txBody>
        </p:sp>
      </p:grpSp>
    </p:spTree>
    <p:extLst>
      <p:ext uri="{BB962C8B-B14F-4D97-AF65-F5344CB8AC3E}">
        <p14:creationId xmlns:p14="http://schemas.microsoft.com/office/powerpoint/2010/main" val="408687283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OR TRANSITION">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algn="ctr">
              <a:defRPr/>
            </a:pPr>
            <a:endParaRPr lang="en-AU" kern="0">
              <a:solidFill>
                <a:sysClr val="windowText" lastClr="000000"/>
              </a:solidFill>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rgbClr val="FFFFFF"/>
                </a:solidFill>
              </a:rPr>
              <a:t>Neal Creative  | click &amp; </a:t>
            </a:r>
            <a:r>
              <a:rPr lang="en-US" sz="1100" b="1" dirty="0">
                <a:solidFill>
                  <a:srgbClr val="FFFFFF"/>
                </a:solidFill>
              </a:rPr>
              <a:t>Learn more</a:t>
            </a: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a:defRPr/>
            </a:pPr>
            <a:r>
              <a:rPr lang="en-US" sz="1000" dirty="0">
                <a:solidFill>
                  <a:srgbClr val="0074AF">
                    <a:lumMod val="50000"/>
                  </a:srgbClr>
                </a:solidFill>
              </a:rPr>
              <a:t>Neal Creative </a:t>
            </a:r>
            <a:r>
              <a:rPr lang="en-US" sz="900" dirty="0">
                <a:solidFill>
                  <a:srgbClr val="0074AF">
                    <a:lumMod val="50000"/>
                  </a:srgbClr>
                </a:solidFill>
              </a:rPr>
              <a:t>©</a:t>
            </a:r>
            <a:r>
              <a:rPr lang="en-US" sz="1000" dirty="0">
                <a:solidFill>
                  <a:srgbClr val="0074AF">
                    <a:lumMod val="50000"/>
                  </a:srgbClr>
                </a:solidFill>
              </a:rPr>
              <a:t> </a:t>
            </a:r>
            <a:endParaRPr lang="en-US" sz="1000" b="1" dirty="0">
              <a:solidFill>
                <a:srgbClr val="0074AF">
                  <a:lumMod val="50000"/>
                </a:srgbClr>
              </a:solidFill>
            </a:endParaRPr>
          </a:p>
        </p:txBody>
      </p:sp>
    </p:spTree>
    <p:extLst>
      <p:ext uri="{BB962C8B-B14F-4D97-AF65-F5344CB8AC3E}">
        <p14:creationId xmlns:p14="http://schemas.microsoft.com/office/powerpoint/2010/main" val="3237915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a:defRPr/>
            </a:pPr>
            <a:r>
              <a:rPr lang="en-US" sz="1100" kern="0" dirty="0">
                <a:solidFill>
                  <a:srgbClr val="FFFFFF"/>
                </a:solidFill>
              </a:rPr>
              <a:t>Neal Creative  | click &amp; </a:t>
            </a:r>
            <a:r>
              <a:rPr lang="en-US" sz="1100" b="1" kern="0" dirty="0">
                <a:solidFill>
                  <a:srgbClr val="FFFFFF"/>
                </a:solidFill>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a:defRPr/>
            </a:pPr>
            <a:r>
              <a:rPr lang="en-US" sz="1000" dirty="0">
                <a:solidFill>
                  <a:srgbClr val="FFFFFF">
                    <a:lumMod val="75000"/>
                  </a:srgbClr>
                </a:solidFill>
              </a:rPr>
              <a:t>Neal Creative </a:t>
            </a:r>
            <a:r>
              <a:rPr lang="en-US" sz="900" dirty="0">
                <a:solidFill>
                  <a:srgbClr val="FFFFFF">
                    <a:lumMod val="75000"/>
                  </a:srgbClr>
                </a:solidFill>
              </a:rPr>
              <a:t>©</a:t>
            </a:r>
            <a:r>
              <a:rPr lang="en-US" sz="1000" dirty="0">
                <a:solidFill>
                  <a:srgbClr val="FFFFFF">
                    <a:lumMod val="75000"/>
                  </a:srgbClr>
                </a:solidFill>
              </a:rPr>
              <a:t> </a:t>
            </a:r>
            <a:endParaRPr lang="en-US" sz="1000" b="1" dirty="0">
              <a:solidFill>
                <a:srgbClr val="FFFFFF">
                  <a:lumMod val="75000"/>
                </a:srgbClr>
              </a:solidFill>
            </a:endParaRPr>
          </a:p>
        </p:txBody>
      </p:sp>
    </p:spTree>
    <p:extLst>
      <p:ext uri="{BB962C8B-B14F-4D97-AF65-F5344CB8AC3E}">
        <p14:creationId xmlns:p14="http://schemas.microsoft.com/office/powerpoint/2010/main" val="592602010"/>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678736" y="5883275"/>
            <a:ext cx="2743200" cy="365125"/>
          </a:xfrm>
          <a:prstGeom prst="rect">
            <a:avLst/>
          </a:prstGeom>
        </p:spPr>
        <p:txBody>
          <a:bodyPr/>
          <a:lstStyle/>
          <a:p>
            <a:fld id="{48A87A34-81AB-432B-8DAE-1953F412C126}" type="datetimeFigureOut">
              <a:rPr lang="en-US" dirty="0">
                <a:solidFill>
                  <a:prstClr val="white">
                    <a:tint val="75000"/>
                  </a:prstClr>
                </a:solidFill>
              </a:rPr>
              <a:pPr/>
              <a:t>9/14/2023</a:t>
            </a:fld>
            <a:endParaRPr lang="en-US" dirty="0">
              <a:solidFill>
                <a:prstClr val="white">
                  <a:tint val="75000"/>
                </a:prstClr>
              </a:solidFill>
            </a:endParaRPr>
          </a:p>
        </p:txBody>
      </p:sp>
      <p:sp>
        <p:nvSpPr>
          <p:cNvPr id="4" name="Footer Placeholder 3"/>
          <p:cNvSpPr>
            <a:spLocks noGrp="1"/>
          </p:cNvSpPr>
          <p:nvPr>
            <p:ph type="ftr" sz="quarter" idx="11"/>
          </p:nvPr>
        </p:nvSpPr>
        <p:spPr>
          <a:xfrm>
            <a:off x="913794" y="5883275"/>
            <a:ext cx="6672865" cy="365125"/>
          </a:xfrm>
          <a:prstGeom prst="rect">
            <a:avLst/>
          </a:prstGeom>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8422327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280A-DD18-47F6-A3B4-3B0571BE0C04}"/>
              </a:ext>
            </a:extLst>
          </p:cNvPr>
          <p:cNvSpPr>
            <a:spLocks noGrp="1"/>
          </p:cNvSpPr>
          <p:nvPr>
            <p:ph type="title"/>
          </p:nvPr>
        </p:nvSpPr>
        <p:spPr>
          <a:xfrm>
            <a:off x="839788" y="987424"/>
            <a:ext cx="3932237" cy="1069975"/>
          </a:xfrm>
        </p:spPr>
        <p:txBody>
          <a:bodyPr anchor="b"/>
          <a:lstStyle>
            <a:lvl1pPr algn="l">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055BB1-64FB-4BD8-95CC-0516CA79BE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364E89-A8EE-406F-81DD-C6357B15C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7">
            <a:extLst>
              <a:ext uri="{FF2B5EF4-FFF2-40B4-BE49-F238E27FC236}">
                <a16:creationId xmlns:a16="http://schemas.microsoft.com/office/drawing/2014/main" id="{508C719C-3F6B-4A74-BAD7-C48CE3BB03E9}"/>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8CFE0CD-5513-4A5E-9C88-11D165C62919}"/>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1429293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029B8-590B-4709-B45D-CCE1274F1218}"/>
              </a:ext>
            </a:extLst>
          </p:cNvPr>
          <p:cNvSpPr>
            <a:spLocks noGrp="1"/>
          </p:cNvSpPr>
          <p:nvPr>
            <p:ph type="title"/>
          </p:nvPr>
        </p:nvSpPr>
        <p:spPr>
          <a:xfrm>
            <a:off x="831850" y="9858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F7C8399-AFEE-4A79-9D20-853B44756384}"/>
              </a:ext>
            </a:extLst>
          </p:cNvPr>
          <p:cNvSpPr>
            <a:spLocks noGrp="1"/>
          </p:cNvSpPr>
          <p:nvPr>
            <p:ph type="body" idx="1"/>
          </p:nvPr>
        </p:nvSpPr>
        <p:spPr>
          <a:xfrm>
            <a:off x="831850" y="4005263"/>
            <a:ext cx="10515600"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29960140-2A2E-4503-8278-0345FDE3198B}"/>
              </a:ext>
            </a:extLst>
          </p:cNvPr>
          <p:cNvSpPr>
            <a:spLocks noGrp="1"/>
          </p:cNvSpPr>
          <p:nvPr>
            <p:ph type="ftr" sz="quarter" idx="10"/>
          </p:nvPr>
        </p:nvSpPr>
        <p:spPr/>
        <p:txBody>
          <a:bodyPr/>
          <a:lstStyle/>
          <a:p>
            <a:endParaRPr lang="en-US" dirty="0"/>
          </a:p>
        </p:txBody>
      </p:sp>
      <p:sp>
        <p:nvSpPr>
          <p:cNvPr id="8" name="Slide Number Placeholder 7">
            <a:extLst>
              <a:ext uri="{FF2B5EF4-FFF2-40B4-BE49-F238E27FC236}">
                <a16:creationId xmlns:a16="http://schemas.microsoft.com/office/drawing/2014/main" id="{C5D2181E-D15A-4350-A32F-D47DCEDEF432}"/>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9" name="Rectangle 8">
            <a:extLst>
              <a:ext uri="{FF2B5EF4-FFF2-40B4-BE49-F238E27FC236}">
                <a16:creationId xmlns:a16="http://schemas.microsoft.com/office/drawing/2014/main" id="{637DDFAA-3A73-4B3E-B81D-B1D2C1818390}"/>
              </a:ext>
            </a:extLst>
          </p:cNvPr>
          <p:cNvSpPr/>
          <p:nvPr userDrawn="1"/>
        </p:nvSpPr>
        <p:spPr>
          <a:xfrm>
            <a:off x="5735687" y="5778000"/>
            <a:ext cx="720625" cy="108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09C2B09-A978-456B-A8F2-C766DA7A81D8}"/>
              </a:ext>
            </a:extLst>
          </p:cNvPr>
          <p:cNvSpPr/>
          <p:nvPr userDrawn="1"/>
        </p:nvSpPr>
        <p:spPr>
          <a:xfrm>
            <a:off x="5735688" y="0"/>
            <a:ext cx="720624" cy="1080000"/>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828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7E81-20CC-4C8C-BB1D-A38B4DAD5A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07CDCC-7A8F-411F-AD9C-3B24B05832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533D20-35D1-490A-BD78-47D062FBEC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416B6B5F-82CD-40A1-8FD6-717BF4D105F2}"/>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42A430C2-A8FB-4210-A7D3-AB7A97B87D48}"/>
              </a:ext>
            </a:extLst>
          </p:cNvPr>
          <p:cNvSpPr>
            <a:spLocks noGrp="1"/>
          </p:cNvSpPr>
          <p:nvPr>
            <p:ph type="sldNum" sz="quarter" idx="11"/>
          </p:nvPr>
        </p:nvSpPr>
        <p:spPr/>
        <p:txBody>
          <a:bodyPr/>
          <a:lstStyle/>
          <a:p>
            <a:fld id="{BA282B3E-4E3B-4D3F-AC29-B6E963F9C7A1}" type="slidenum">
              <a:rPr lang="en-US" smtClean="0"/>
              <a:t>‹#›</a:t>
            </a:fld>
            <a:endParaRPr lang="en-US" dirty="0"/>
          </a:p>
        </p:txBody>
      </p:sp>
    </p:spTree>
    <p:extLst>
      <p:ext uri="{BB962C8B-B14F-4D97-AF65-F5344CB8AC3E}">
        <p14:creationId xmlns:p14="http://schemas.microsoft.com/office/powerpoint/2010/main" val="3049876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0D959E-3051-49C8-AC81-F2B64A84FFA5}"/>
              </a:ext>
            </a:extLst>
          </p:cNvPr>
          <p:cNvSpPr>
            <a:spLocks noGrp="1"/>
          </p:cNvSpPr>
          <p:nvPr>
            <p:ph type="body" idx="1"/>
          </p:nvPr>
        </p:nvSpPr>
        <p:spPr>
          <a:xfrm>
            <a:off x="839788" y="1737873"/>
            <a:ext cx="5157787"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9537F1-D747-4E81-81B9-B5716EA59D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944379-270F-4361-94CB-AD13F914E9ED}"/>
              </a:ext>
            </a:extLst>
          </p:cNvPr>
          <p:cNvSpPr>
            <a:spLocks noGrp="1"/>
          </p:cNvSpPr>
          <p:nvPr>
            <p:ph type="body" sz="quarter" idx="3"/>
          </p:nvPr>
        </p:nvSpPr>
        <p:spPr>
          <a:xfrm>
            <a:off x="6172200" y="1737873"/>
            <a:ext cx="5183188" cy="7672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ECA14-4888-4C66-A15F-6B781D0741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90623264-E0F5-4AB3-B974-14E2E3B66D0F}"/>
              </a:ext>
            </a:extLst>
          </p:cNvPr>
          <p:cNvSpPr>
            <a:spLocks noGrp="1"/>
          </p:cNvSpPr>
          <p:nvPr>
            <p:ph type="ftr" sz="quarter" idx="10"/>
          </p:nvPr>
        </p:nvSpPr>
        <p:spPr/>
        <p:txBody>
          <a:bodyPr/>
          <a:lstStyle/>
          <a:p>
            <a:endParaRPr lang="en-US" dirty="0"/>
          </a:p>
        </p:txBody>
      </p:sp>
      <p:sp>
        <p:nvSpPr>
          <p:cNvPr id="11" name="Slide Number Placeholder 10">
            <a:extLst>
              <a:ext uri="{FF2B5EF4-FFF2-40B4-BE49-F238E27FC236}">
                <a16:creationId xmlns:a16="http://schemas.microsoft.com/office/drawing/2014/main" id="{70C66A2F-89F8-40C6-8391-D53AEF0DF72D}"/>
              </a:ext>
            </a:extLst>
          </p:cNvPr>
          <p:cNvSpPr>
            <a:spLocks noGrp="1"/>
          </p:cNvSpPr>
          <p:nvPr>
            <p:ph type="sldNum" sz="quarter" idx="11"/>
          </p:nvPr>
        </p:nvSpPr>
        <p:spPr/>
        <p:txBody>
          <a:bodyPr/>
          <a:lstStyle/>
          <a:p>
            <a:fld id="{BA282B3E-4E3B-4D3F-AC29-B6E963F9C7A1}" type="slidenum">
              <a:rPr lang="en-US" smtClean="0"/>
              <a:t>‹#›</a:t>
            </a:fld>
            <a:endParaRPr lang="en-US" dirty="0"/>
          </a:p>
        </p:txBody>
      </p:sp>
      <p:sp>
        <p:nvSpPr>
          <p:cNvPr id="12" name="Title 11">
            <a:extLst>
              <a:ext uri="{FF2B5EF4-FFF2-40B4-BE49-F238E27FC236}">
                <a16:creationId xmlns:a16="http://schemas.microsoft.com/office/drawing/2014/main" id="{71072358-6CE0-4D6C-9CE9-35BFA6D1C83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263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D45207B-6715-4F5E-9B3F-D1BC499956ED}"/>
              </a:ext>
            </a:extLst>
          </p:cNvPr>
          <p:cNvSpPr/>
          <p:nvPr userDrawn="1"/>
        </p:nvSpPr>
        <p:spPr>
          <a:xfrm>
            <a:off x="360000" y="360000"/>
            <a:ext cx="11473200" cy="613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4B780D37-79E5-4C07-986A-D7B39C10D316}"/>
              </a:ext>
            </a:extLst>
          </p:cNvPr>
          <p:cNvSpPr>
            <a:spLocks noGrp="1"/>
          </p:cNvSpPr>
          <p:nvPr>
            <p:ph type="title"/>
          </p:nvPr>
        </p:nvSpPr>
        <p:spPr>
          <a:xfrm>
            <a:off x="838200" y="894522"/>
            <a:ext cx="10515600" cy="79616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70D4B9F-5853-4E4D-875D-99C8E8CA4110}"/>
              </a:ext>
            </a:extLst>
          </p:cNvPr>
          <p:cNvSpPr>
            <a:spLocks noGrp="1"/>
          </p:cNvSpPr>
          <p:nvPr>
            <p:ph type="body" idx="1"/>
          </p:nvPr>
        </p:nvSpPr>
        <p:spPr>
          <a:xfrm>
            <a:off x="838200" y="1825625"/>
            <a:ext cx="10515600" cy="41378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A382154-E8DC-43D0-914D-21ADE1267E35}"/>
              </a:ext>
            </a:extLst>
          </p:cNvPr>
          <p:cNvSpPr>
            <a:spLocks noGrp="1"/>
          </p:cNvSpPr>
          <p:nvPr>
            <p:ph type="ftr" sz="quarter" idx="3"/>
          </p:nvPr>
        </p:nvSpPr>
        <p:spPr>
          <a:xfrm>
            <a:off x="390378" y="6236849"/>
            <a:ext cx="4114800" cy="150101"/>
          </a:xfrm>
          <a:prstGeom prst="rect">
            <a:avLst/>
          </a:prstGeom>
        </p:spPr>
        <p:txBody>
          <a:bodyPr vert="horz" lIns="91440" tIns="45720" rIns="91440" bIns="45720" rtlCol="0" anchor="ctr"/>
          <a:lstStyle>
            <a:lvl1pPr algn="l">
              <a:defRPr sz="1200" i="1">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1FB5EC2-DEC6-4324-B094-081B721F8C3E}"/>
              </a:ext>
            </a:extLst>
          </p:cNvPr>
          <p:cNvSpPr>
            <a:spLocks noGrp="1"/>
          </p:cNvSpPr>
          <p:nvPr>
            <p:ph type="sldNum" sz="quarter" idx="4"/>
          </p:nvPr>
        </p:nvSpPr>
        <p:spPr>
          <a:xfrm>
            <a:off x="8968408" y="6236849"/>
            <a:ext cx="2743200" cy="150101"/>
          </a:xfrm>
          <a:prstGeom prst="rect">
            <a:avLst/>
          </a:prstGeom>
        </p:spPr>
        <p:txBody>
          <a:bodyPr vert="horz" lIns="91440" tIns="45720" rIns="91440" bIns="45720" rtlCol="0" anchor="ctr"/>
          <a:lstStyle>
            <a:lvl1pPr algn="r">
              <a:defRPr sz="1200">
                <a:solidFill>
                  <a:schemeClr val="tx1">
                    <a:tint val="75000"/>
                  </a:schemeClr>
                </a:solidFill>
              </a:defRPr>
            </a:lvl1pPr>
          </a:lstStyle>
          <a:p>
            <a:fld id="{BA282B3E-4E3B-4D3F-AC29-B6E963F9C7A1}" type="slidenum">
              <a:rPr lang="en-US" smtClean="0"/>
              <a:t>‹#›</a:t>
            </a:fld>
            <a:endParaRPr lang="en-US" dirty="0"/>
          </a:p>
        </p:txBody>
      </p:sp>
      <p:sp>
        <p:nvSpPr>
          <p:cNvPr id="13" name="Freeform: Shape 12">
            <a:extLst>
              <a:ext uri="{FF2B5EF4-FFF2-40B4-BE49-F238E27FC236}">
                <a16:creationId xmlns:a16="http://schemas.microsoft.com/office/drawing/2014/main" id="{85B6CB50-3B36-4CE9-A038-847D2A6D1A5E}"/>
              </a:ext>
            </a:extLst>
          </p:cNvPr>
          <p:cNvSpPr/>
          <p:nvPr userDrawn="1"/>
        </p:nvSpPr>
        <p:spPr>
          <a:xfrm>
            <a:off x="720000" y="720000"/>
            <a:ext cx="10753200" cy="5382000"/>
          </a:xfrm>
          <a:custGeom>
            <a:avLst/>
            <a:gdLst>
              <a:gd name="connsiteX0" fmla="*/ 0 w 10753200"/>
              <a:gd name="connsiteY0" fmla="*/ 0 h 5382000"/>
              <a:gd name="connsiteX1" fmla="*/ 2946000 w 10753200"/>
              <a:gd name="connsiteY1" fmla="*/ 0 h 5382000"/>
              <a:gd name="connsiteX2" fmla="*/ 2946000 w 10753200"/>
              <a:gd name="connsiteY2" fmla="*/ 745624 h 5382000"/>
              <a:gd name="connsiteX3" fmla="*/ 7806000 w 10753200"/>
              <a:gd name="connsiteY3" fmla="*/ 745624 h 5382000"/>
              <a:gd name="connsiteX4" fmla="*/ 7806000 w 10753200"/>
              <a:gd name="connsiteY4" fmla="*/ 0 h 5382000"/>
              <a:gd name="connsiteX5" fmla="*/ 10753200 w 10753200"/>
              <a:gd name="connsiteY5" fmla="*/ 0 h 5382000"/>
              <a:gd name="connsiteX6" fmla="*/ 10753200 w 10753200"/>
              <a:gd name="connsiteY6" fmla="*/ 5382000 h 5382000"/>
              <a:gd name="connsiteX7" fmla="*/ 0 w 10753200"/>
              <a:gd name="connsiteY7" fmla="*/ 5382000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8" fmla="*/ 7897440 w 10753200"/>
              <a:gd name="connsiteY8" fmla="*/ 837064 h 5382000"/>
              <a:gd name="connsiteX0" fmla="*/ 7806000 w 10753200"/>
              <a:gd name="connsiteY0" fmla="*/ 745624 h 5382000"/>
              <a:gd name="connsiteX1" fmla="*/ 7806000 w 10753200"/>
              <a:gd name="connsiteY1" fmla="*/ 0 h 5382000"/>
              <a:gd name="connsiteX2" fmla="*/ 10753200 w 10753200"/>
              <a:gd name="connsiteY2" fmla="*/ 0 h 5382000"/>
              <a:gd name="connsiteX3" fmla="*/ 10753200 w 10753200"/>
              <a:gd name="connsiteY3" fmla="*/ 5382000 h 5382000"/>
              <a:gd name="connsiteX4" fmla="*/ 0 w 10753200"/>
              <a:gd name="connsiteY4" fmla="*/ 5382000 h 5382000"/>
              <a:gd name="connsiteX5" fmla="*/ 0 w 10753200"/>
              <a:gd name="connsiteY5" fmla="*/ 0 h 5382000"/>
              <a:gd name="connsiteX6" fmla="*/ 2946000 w 10753200"/>
              <a:gd name="connsiteY6" fmla="*/ 0 h 5382000"/>
              <a:gd name="connsiteX7" fmla="*/ 2946000 w 10753200"/>
              <a:gd name="connsiteY7"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 name="connsiteX6" fmla="*/ 2946000 w 10753200"/>
              <a:gd name="connsiteY6" fmla="*/ 745624 h 5382000"/>
              <a:gd name="connsiteX0" fmla="*/ 7806000 w 10753200"/>
              <a:gd name="connsiteY0" fmla="*/ 0 h 5382000"/>
              <a:gd name="connsiteX1" fmla="*/ 10753200 w 10753200"/>
              <a:gd name="connsiteY1" fmla="*/ 0 h 5382000"/>
              <a:gd name="connsiteX2" fmla="*/ 10753200 w 10753200"/>
              <a:gd name="connsiteY2" fmla="*/ 5382000 h 5382000"/>
              <a:gd name="connsiteX3" fmla="*/ 0 w 10753200"/>
              <a:gd name="connsiteY3" fmla="*/ 5382000 h 5382000"/>
              <a:gd name="connsiteX4" fmla="*/ 0 w 10753200"/>
              <a:gd name="connsiteY4" fmla="*/ 0 h 5382000"/>
              <a:gd name="connsiteX5" fmla="*/ 2946000 w 10753200"/>
              <a:gd name="connsiteY5" fmla="*/ 0 h 538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53200" h="5382000">
                <a:moveTo>
                  <a:pt x="7806000" y="0"/>
                </a:moveTo>
                <a:lnTo>
                  <a:pt x="10753200" y="0"/>
                </a:lnTo>
                <a:lnTo>
                  <a:pt x="10753200" y="5382000"/>
                </a:lnTo>
                <a:lnTo>
                  <a:pt x="0" y="5382000"/>
                </a:lnTo>
                <a:lnTo>
                  <a:pt x="0" y="0"/>
                </a:lnTo>
                <a:lnTo>
                  <a:pt x="2946000" y="0"/>
                </a:lnTo>
              </a:path>
            </a:pathLst>
          </a:custGeom>
          <a:noFill/>
          <a:ln>
            <a:solidFill>
              <a:schemeClr val="accent3"/>
            </a:solidFill>
            <a:headEnd type="diamond"/>
            <a:tailEnd type="diamo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Tree>
    <p:extLst>
      <p:ext uri="{BB962C8B-B14F-4D97-AF65-F5344CB8AC3E}">
        <p14:creationId xmlns:p14="http://schemas.microsoft.com/office/powerpoint/2010/main" val="10853438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3" r:id="rId5"/>
    <p:sldLayoutId id="2147483664" r:id="rId6"/>
    <p:sldLayoutId id="2147483651" r:id="rId7"/>
    <p:sldLayoutId id="2147483652" r:id="rId8"/>
    <p:sldLayoutId id="2147483653" r:id="rId9"/>
    <p:sldLayoutId id="2147483654" r:id="rId10"/>
    <p:sldLayoutId id="2147483661" r:id="rId11"/>
    <p:sldLayoutId id="2147483665" r:id="rId12"/>
    <p:sldLayoutId id="2147483666" r:id="rId13"/>
    <p:sldLayoutId id="2147483668" r:id="rId14"/>
    <p:sldLayoutId id="2147483655" r:id="rId15"/>
    <p:sldLayoutId id="2147483667" r:id="rId16"/>
    <p:sldLayoutId id="2147483656" r:id="rId17"/>
    <p:sldLayoutId id="2147483669" r:id="rId18"/>
    <p:sldLayoutId id="2147483731" r:id="rId19"/>
    <p:sldLayoutId id="2147483779" r:id="rId20"/>
  </p:sldLayoutIdLst>
  <p:txStyles>
    <p:titleStyle>
      <a:lvl1pPr algn="ctr" defTabSz="914400" rtl="0" eaLnBrk="1" latinLnBrk="0" hangingPunct="1">
        <a:lnSpc>
          <a:spcPct val="90000"/>
        </a:lnSpc>
        <a:spcBef>
          <a:spcPct val="0"/>
        </a:spcBef>
        <a:buNone/>
        <a:defRPr sz="4400" i="0" kern="1200" spc="-15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Garamond" panose="02020404030301010803" pitchFamily="18"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7" y="609602"/>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3"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pPr>
            <a:endParaRPr lang="en-US" altLang="en-US">
              <a:solidFill>
                <a:prstClr val="white">
                  <a:tint val="75000"/>
                </a:prstClr>
              </a:solidFill>
              <a:latin typeface="Times New Roman" panose="02020603050405020304" pitchFamily="18" charset="0"/>
            </a:endParaRPr>
          </a:p>
        </p:txBody>
      </p:sp>
      <p:sp>
        <p:nvSpPr>
          <p:cNvPr id="5" name="Footer Placeholder 4"/>
          <p:cNvSpPr>
            <a:spLocks noGrp="1"/>
          </p:cNvSpPr>
          <p:nvPr>
            <p:ph type="ftr" sz="quarter" idx="3"/>
          </p:nvPr>
        </p:nvSpPr>
        <p:spPr>
          <a:xfrm>
            <a:off x="913796" y="5883277"/>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base">
              <a:spcBef>
                <a:spcPct val="0"/>
              </a:spcBef>
              <a:spcAft>
                <a:spcPct val="0"/>
              </a:spcAft>
            </a:pPr>
            <a:endParaRPr lang="en-US" altLang="en-US">
              <a:solidFill>
                <a:prstClr val="white">
                  <a:tint val="75000"/>
                </a:prstClr>
              </a:solidFill>
              <a:latin typeface="Times New Roman" panose="02020603050405020304" pitchFamily="18" charset="0"/>
            </a:endParaRPr>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base">
              <a:spcBef>
                <a:spcPct val="0"/>
              </a:spcBef>
              <a:spcAft>
                <a:spcPct val="0"/>
              </a:spcAft>
            </a:pPr>
            <a:fld id="{9786A6B3-A6D7-4EF1-8D00-0EAAF048BA68}" type="slidenum">
              <a:rPr lang="en-US" altLang="en-US" smtClean="0">
                <a:solidFill>
                  <a:prstClr val="white">
                    <a:tint val="75000"/>
                  </a:prstClr>
                </a:solidFill>
                <a:latin typeface="Times New Roman" panose="02020603050405020304" pitchFamily="18" charset="0"/>
              </a:rPr>
              <a:pPr fontAlgn="base">
                <a:spcBef>
                  <a:spcPct val="0"/>
                </a:spcBef>
                <a:spcAft>
                  <a:spcPct val="0"/>
                </a:spcAft>
              </a:pPr>
              <a:t>‹#›</a:t>
            </a:fld>
            <a:endParaRPr lang="en-US" altLang="en-US">
              <a:solidFill>
                <a:prstClr val="white">
                  <a:tint val="75000"/>
                </a:prstClr>
              </a:solidFill>
              <a:latin typeface="Times New Roman" panose="02020603050405020304" pitchFamily="18" charset="0"/>
            </a:endParaRPr>
          </a:p>
        </p:txBody>
      </p:sp>
    </p:spTree>
    <p:extLst>
      <p:ext uri="{BB962C8B-B14F-4D97-AF65-F5344CB8AC3E}">
        <p14:creationId xmlns:p14="http://schemas.microsoft.com/office/powerpoint/2010/main" val="143490789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6000">
              <a:schemeClr val="tx1">
                <a:lumMod val="63000"/>
                <a:lumOff val="37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solidFill>
                  <a:srgbClr val="0074AF"/>
                </a:solidFill>
              </a:rPr>
              <a:pPr/>
              <a:t>‹#›</a:t>
            </a:fld>
            <a:endParaRPr lang="en-US">
              <a:solidFill>
                <a:srgbClr val="0074AF"/>
              </a:solidFill>
            </a:endParaRPr>
          </a:p>
        </p:txBody>
      </p:sp>
    </p:spTree>
    <p:extLst>
      <p:ext uri="{BB962C8B-B14F-4D97-AF65-F5344CB8AC3E}">
        <p14:creationId xmlns:p14="http://schemas.microsoft.com/office/powerpoint/2010/main" val="176726127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 id="2147483769" r:id="rId19"/>
    <p:sldLayoutId id="2147483770" r:id="rId20"/>
    <p:sldLayoutId id="2147483771" r:id="rId21"/>
    <p:sldLayoutId id="2147483772" r:id="rId22"/>
    <p:sldLayoutId id="2147483773" r:id="rId23"/>
    <p:sldLayoutId id="2147483774" r:id="rId24"/>
    <p:sldLayoutId id="2147483775" r:id="rId25"/>
    <p:sldLayoutId id="2147483776" r:id="rId26"/>
    <p:sldLayoutId id="2147483777" r:id="rId27"/>
    <p:sldLayoutId id="2147483778" r:id="rId28"/>
    <p:sldLayoutId id="2147483780" r:id="rId29"/>
  </p:sldLayoutIdLst>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92">
          <p15:clr>
            <a:srgbClr val="F26B43"/>
          </p15:clr>
        </p15:guide>
        <p15:guide id="4" pos="7536">
          <p15:clr>
            <a:srgbClr val="F26B43"/>
          </p15:clr>
        </p15:guide>
        <p15:guide id="5" orient="horz" pos="264">
          <p15:clr>
            <a:srgbClr val="F26B43"/>
          </p15:clr>
        </p15:guide>
        <p15:guide id="6" orient="horz" pos="792">
          <p15:clr>
            <a:srgbClr val="F26B43"/>
          </p15:clr>
        </p15:guide>
        <p15:guide id="7" orient="horz" pos="42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www.flickr.com/photos/virgomerry/1122768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hyperlink" Target="https://records.uflib.ufl.edu/contac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dos.myflorida.com/library-archives/records-management/general-records-schedules/" TargetMode="External"/><Relationship Id="rId5" Type="http://schemas.openxmlformats.org/officeDocument/2006/relationships/hyperlink" Target="http://dos.myflorida.com/library-archives/records-management/" TargetMode="External"/><Relationship Id="rId4" Type="http://schemas.openxmlformats.org/officeDocument/2006/relationships/hyperlink" Target="https://records.uflib.ufl.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www.flickr.com/photos/virgomerry/1122768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66.xml"/><Relationship Id="rId4" Type="http://schemas.openxmlformats.org/officeDocument/2006/relationships/hyperlink" Target="https://futurism.com/parallel-universe-bodies-generated-sunscre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10.jpg"/><Relationship Id="rId7" Type="http://schemas.openxmlformats.org/officeDocument/2006/relationships/diagramQuickStyle" Target="../diagrams/quickStyle7.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hyperlink" Target="https://www.wallpaperflare.com/canada-sunshine-clouds-sky-light-sunny-summer-day-spring-wallpaper-ewupi" TargetMode="External"/><Relationship Id="rId9" Type="http://schemas.microsoft.com/office/2007/relationships/diagramDrawing" Target="../diagrams/drawing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1.jpg"/><Relationship Id="rId7" Type="http://schemas.openxmlformats.org/officeDocument/2006/relationships/diagramQuickStyle" Target="../diagrams/quickStyle9.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hyperlink" Target="https://futurism.com/parallel-universe-bodies-generated-sunscreen/" TargetMode="External"/><Relationship Id="rId9" Type="http://schemas.microsoft.com/office/2007/relationships/diagramDrawing" Target="../diagrams/drawing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7D730A-05C3-4824-99A7-4911AE0DFCDD}"/>
              </a:ext>
            </a:extLst>
          </p:cNvPr>
          <p:cNvSpPr>
            <a:spLocks noGrp="1"/>
          </p:cNvSpPr>
          <p:nvPr>
            <p:ph type="title"/>
          </p:nvPr>
        </p:nvSpPr>
        <p:spPr>
          <a:xfrm>
            <a:off x="8776250" y="894521"/>
            <a:ext cx="2577549" cy="1858617"/>
          </a:xfrm>
        </p:spPr>
        <p:txBody>
          <a:bodyPr anchor="b">
            <a:normAutofit/>
          </a:bodyPr>
          <a:lstStyle/>
          <a:p>
            <a:r>
              <a:rPr lang="en-US" dirty="0"/>
              <a:t>WORKING IN THE SUNSHINE</a:t>
            </a:r>
          </a:p>
        </p:txBody>
      </p:sp>
      <p:sp>
        <p:nvSpPr>
          <p:cNvPr id="5" name="Subtitle 4">
            <a:extLst>
              <a:ext uri="{FF2B5EF4-FFF2-40B4-BE49-F238E27FC236}">
                <a16:creationId xmlns:a16="http://schemas.microsoft.com/office/drawing/2014/main" id="{D6AC3F12-360E-4CF2-98CE-B7BC1F2858CA}"/>
              </a:ext>
            </a:extLst>
          </p:cNvPr>
          <p:cNvSpPr>
            <a:spLocks noGrp="1"/>
          </p:cNvSpPr>
          <p:nvPr>
            <p:ph idx="1"/>
          </p:nvPr>
        </p:nvSpPr>
        <p:spPr>
          <a:xfrm>
            <a:off x="8776252" y="3856383"/>
            <a:ext cx="2577548" cy="2107095"/>
          </a:xfrm>
        </p:spPr>
        <p:txBody>
          <a:bodyPr>
            <a:normAutofit/>
          </a:bodyPr>
          <a:lstStyle/>
          <a:p>
            <a:pPr marL="0" indent="0" algn="ctr">
              <a:buNone/>
            </a:pPr>
            <a:r>
              <a:rPr lang="en-US" dirty="0"/>
              <a:t>Florida’s Public Records Act &amp; Open Meetings Laws</a:t>
            </a:r>
          </a:p>
        </p:txBody>
      </p:sp>
      <p:pic>
        <p:nvPicPr>
          <p:cNvPr id="12" name="Picture Placeholder 11">
            <a:extLst>
              <a:ext uri="{FF2B5EF4-FFF2-40B4-BE49-F238E27FC236}">
                <a16:creationId xmlns:a16="http://schemas.microsoft.com/office/drawing/2014/main" id="{4E1D3972-2DD0-4391-858D-59E2607DB480}"/>
              </a:ext>
            </a:extLst>
          </p:cNvPr>
          <p:cNvPicPr>
            <a:picLocks noGrp="1" noChangeAspect="1"/>
          </p:cNvPicPr>
          <p:nvPr>
            <p:ph type="pic" sz="quarter" idx="12"/>
          </p:nvPr>
        </p:nvPicPr>
        <p:blipFill rotWithShape="1">
          <a:blip r:embed="rId3">
            <a:extLst>
              <a:ext uri="{837473B0-CC2E-450A-ABE3-18F120FF3D39}">
                <a1611:picAttrSrcUrl xmlns:a1611="http://schemas.microsoft.com/office/drawing/2016/11/main" r:id="rId4"/>
              </a:ext>
            </a:extLst>
          </a:blip>
          <a:srcRect t="4305"/>
          <a:stretch/>
        </p:blipFill>
        <p:spPr>
          <a:xfrm>
            <a:off x="838200" y="581478"/>
            <a:ext cx="7498800" cy="5382000"/>
          </a:xfrm>
          <a:noFill/>
        </p:spPr>
      </p:pic>
    </p:spTree>
    <p:extLst>
      <p:ext uri="{BB962C8B-B14F-4D97-AF65-F5344CB8AC3E}">
        <p14:creationId xmlns:p14="http://schemas.microsoft.com/office/powerpoint/2010/main" val="3230557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0F47C3-0C4B-456F-BFE1-2A839528D393}"/>
              </a:ext>
            </a:extLst>
          </p:cNvPr>
          <p:cNvPicPr>
            <a:picLocks noChangeAspect="1"/>
          </p:cNvPicPr>
          <p:nvPr/>
        </p:nvPicPr>
        <p:blipFill>
          <a:blip r:embed="rId3"/>
          <a:stretch>
            <a:fillRect/>
          </a:stretch>
        </p:blipFill>
        <p:spPr>
          <a:xfrm>
            <a:off x="145788" y="258805"/>
            <a:ext cx="11900423" cy="6340390"/>
          </a:xfrm>
          <a:prstGeom prst="rect">
            <a:avLst/>
          </a:prstGeom>
        </p:spPr>
      </p:pic>
    </p:spTree>
    <p:extLst>
      <p:ext uri="{BB962C8B-B14F-4D97-AF65-F5344CB8AC3E}">
        <p14:creationId xmlns:p14="http://schemas.microsoft.com/office/powerpoint/2010/main" val="2995951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l="24668" r="24668"/>
          <a:stretch>
            <a:fillRect/>
          </a:stretch>
        </p:blipFill>
        <p:spPr/>
      </p:pic>
      <p:sp>
        <p:nvSpPr>
          <p:cNvPr id="112643" name="Rectangle 3"/>
          <p:cNvSpPr>
            <a:spLocks noGrp="1" noChangeArrowheads="1"/>
          </p:cNvSpPr>
          <p:nvPr>
            <p:ph type="body" sz="half" idx="2"/>
          </p:nvPr>
        </p:nvSpPr>
        <p:spPr>
          <a:xfrm>
            <a:off x="352927" y="609600"/>
            <a:ext cx="6309130" cy="6063916"/>
          </a:xfrm>
        </p:spPr>
        <p:txBody>
          <a:bodyPr>
            <a:normAutofit/>
          </a:bodyPr>
          <a:lstStyle/>
          <a:p>
            <a:pPr>
              <a:lnSpc>
                <a:spcPct val="150000"/>
              </a:lnSpc>
            </a:pPr>
            <a:r>
              <a:rPr lang="en-US" sz="3600" b="1" u="sng" spc="-150" dirty="0">
                <a:latin typeface="Times New Roman" panose="02020603050405020304" pitchFamily="18" charset="0"/>
                <a:cs typeface="Times New Roman" panose="02020603050405020304" pitchFamily="18" charset="0"/>
              </a:rPr>
              <a:t>Penalties for Noncompliance</a:t>
            </a:r>
          </a:p>
          <a:p>
            <a:pPr marL="342900" indent="-342900" algn="l">
              <a:lnSpc>
                <a:spcPct val="100000"/>
              </a:lnSpc>
              <a:buFont typeface="Wingdings" panose="05000000000000000000" pitchFamily="2" charset="2"/>
              <a:buChar char="Ø"/>
            </a:pPr>
            <a:r>
              <a:rPr lang="en-US" sz="2400" b="1" spc="-150" dirty="0">
                <a:latin typeface="Times New Roman" panose="02020603050405020304" pitchFamily="18" charset="0"/>
                <a:cs typeface="Times New Roman" panose="02020603050405020304" pitchFamily="18" charset="0"/>
              </a:rPr>
              <a:t>A knowing or intentional violation is a 1st degree misdemeanor punishable by a fine of up to $1,000 and a jail term not to exceed one year. </a:t>
            </a:r>
          </a:p>
          <a:p>
            <a:pPr marL="342900" indent="-342900" algn="l">
              <a:lnSpc>
                <a:spcPct val="100000"/>
              </a:lnSpc>
              <a:buFont typeface="Wingdings" panose="05000000000000000000" pitchFamily="2" charset="2"/>
              <a:buChar char="Ø"/>
            </a:pPr>
            <a:r>
              <a:rPr lang="en-US" sz="2400" b="1" spc="-150" dirty="0">
                <a:latin typeface="Times New Roman" panose="02020603050405020304" pitchFamily="18" charset="0"/>
                <a:cs typeface="Times New Roman" panose="02020603050405020304" pitchFamily="18" charset="0"/>
              </a:rPr>
              <a:t>An unintentional violation is a non-criminal infraction, punishable by a fine up to $500. </a:t>
            </a:r>
          </a:p>
          <a:p>
            <a:pPr marL="342900" indent="-342900" algn="l">
              <a:lnSpc>
                <a:spcPct val="100000"/>
              </a:lnSpc>
              <a:buFont typeface="Wingdings" panose="05000000000000000000" pitchFamily="2" charset="2"/>
              <a:buChar char="Ø"/>
            </a:pPr>
            <a:r>
              <a:rPr lang="en-US" sz="2400" b="1" spc="-150" dirty="0">
                <a:latin typeface="Times New Roman" panose="02020603050405020304" pitchFamily="18" charset="0"/>
                <a:cs typeface="Times New Roman" panose="02020603050405020304" pitchFamily="18" charset="0"/>
              </a:rPr>
              <a:t>A public officer who intentionally violates the public records law is subject to suspension or removal from office. </a:t>
            </a:r>
          </a:p>
          <a:p>
            <a:pPr marL="342900" indent="-342900" algn="l">
              <a:lnSpc>
                <a:spcPct val="100000"/>
              </a:lnSpc>
              <a:buFont typeface="Wingdings" panose="05000000000000000000" pitchFamily="2" charset="2"/>
              <a:buChar char="Ø"/>
            </a:pPr>
            <a:r>
              <a:rPr lang="en-US" sz="2400" b="1" spc="-150" dirty="0">
                <a:latin typeface="Times New Roman" panose="02020603050405020304" pitchFamily="18" charset="0"/>
                <a:cs typeface="Times New Roman" panose="02020603050405020304" pitchFamily="18" charset="0"/>
              </a:rPr>
              <a:t>Attorney’s fees and court costs are available to the requestor that prevails in a civil suit for access (“unlawful refusal” does not require agency to be acting in bad faith or unreasonably).</a:t>
            </a:r>
          </a:p>
          <a:p>
            <a:pPr algn="l">
              <a:lnSpc>
                <a:spcPct val="100000"/>
              </a:lnSpc>
            </a:pPr>
            <a:endParaRPr lang="en-US" sz="1800" b="1" dirty="0"/>
          </a:p>
        </p:txBody>
      </p:sp>
    </p:spTree>
    <p:extLst>
      <p:ext uri="{BB962C8B-B14F-4D97-AF65-F5344CB8AC3E}">
        <p14:creationId xmlns:p14="http://schemas.microsoft.com/office/powerpoint/2010/main" val="14600681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A9FFF9D-AE8C-4746-A448-0E5A36727681}"/>
              </a:ext>
            </a:extLst>
          </p:cNvPr>
          <p:cNvSpPr>
            <a:spLocks noGrp="1"/>
          </p:cNvSpPr>
          <p:nvPr>
            <p:ph type="title"/>
          </p:nvPr>
        </p:nvSpPr>
        <p:spPr>
          <a:xfrm>
            <a:off x="838200" y="894522"/>
            <a:ext cx="10515600" cy="796166"/>
          </a:xfrm>
        </p:spPr>
        <p:txBody>
          <a:bodyPr anchor="ctr">
            <a:normAutofit/>
          </a:bodyPr>
          <a:lstStyle/>
          <a:p>
            <a:r>
              <a:rPr lang="en-US" dirty="0"/>
              <a:t>RECORDS RETENTION</a:t>
            </a:r>
          </a:p>
        </p:txBody>
      </p:sp>
      <p:sp>
        <p:nvSpPr>
          <p:cNvPr id="6" name="Content Placeholder 5">
            <a:extLst>
              <a:ext uri="{FF2B5EF4-FFF2-40B4-BE49-F238E27FC236}">
                <a16:creationId xmlns:a16="http://schemas.microsoft.com/office/drawing/2014/main" id="{FB2A2E4B-173F-4079-A632-30DBD5619FF4}"/>
              </a:ext>
            </a:extLst>
          </p:cNvPr>
          <p:cNvSpPr>
            <a:spLocks noGrp="1"/>
          </p:cNvSpPr>
          <p:nvPr>
            <p:ph idx="1"/>
          </p:nvPr>
        </p:nvSpPr>
        <p:spPr>
          <a:xfrm>
            <a:off x="5283200" y="1816100"/>
            <a:ext cx="6057900" cy="4127500"/>
          </a:xfrm>
        </p:spPr>
        <p:txBody>
          <a:bodyPr wrap="square" anchor="t">
            <a:normAutofit/>
          </a:bodyPr>
          <a:lstStyle/>
          <a:p>
            <a:r>
              <a:rPr lang="en-US" b="1" u="sng" dirty="0"/>
              <a:t>Records Retention Resources:</a:t>
            </a:r>
          </a:p>
          <a:p>
            <a:pPr lvl="1"/>
            <a:r>
              <a:rPr lang="en-US" sz="1800" b="1" dirty="0"/>
              <a:t>University of Florida Records Manager </a:t>
            </a:r>
          </a:p>
          <a:p>
            <a:pPr marL="457200" lvl="1" indent="0">
              <a:buNone/>
            </a:pPr>
            <a:r>
              <a:rPr lang="en-US" sz="1800" b="1" dirty="0">
                <a:solidFill>
                  <a:schemeClr val="accent3"/>
                </a:solidFill>
                <a:hlinkClick r:id="rId3"/>
              </a:rPr>
              <a:t>https://records.uflib.ufl.edu/contact/</a:t>
            </a:r>
            <a:endParaRPr lang="en-US" sz="1800" b="1" dirty="0">
              <a:solidFill>
                <a:schemeClr val="accent3"/>
              </a:solidFill>
            </a:endParaRPr>
          </a:p>
          <a:p>
            <a:pPr lvl="1"/>
            <a:r>
              <a:rPr lang="en-US" sz="1800" b="1" dirty="0"/>
              <a:t>University of Florida; George A. </a:t>
            </a:r>
            <a:r>
              <a:rPr lang="en-US" sz="1800" b="1" dirty="0" err="1"/>
              <a:t>Smathers</a:t>
            </a:r>
            <a:r>
              <a:rPr lang="en-US" sz="1800" b="1" dirty="0"/>
              <a:t> Libraries</a:t>
            </a:r>
          </a:p>
          <a:p>
            <a:pPr marL="457200" lvl="1" indent="0">
              <a:buNone/>
            </a:pPr>
            <a:r>
              <a:rPr lang="en-US" sz="1800" b="1" dirty="0">
                <a:solidFill>
                  <a:schemeClr val="accent3"/>
                </a:solidFill>
                <a:hlinkClick r:id="rId4"/>
              </a:rPr>
              <a:t>https://records.uflib.ufl.edu/</a:t>
            </a:r>
            <a:endParaRPr lang="en-US" sz="1800" b="1" dirty="0">
              <a:solidFill>
                <a:schemeClr val="accent3"/>
              </a:solidFill>
            </a:endParaRPr>
          </a:p>
          <a:p>
            <a:pPr lvl="1"/>
            <a:r>
              <a:rPr lang="en-US" sz="1800" b="1" dirty="0"/>
              <a:t>State of Florida Library and Information Services, </a:t>
            </a:r>
          </a:p>
          <a:p>
            <a:pPr marL="457200" lvl="1" indent="0">
              <a:buNone/>
            </a:pPr>
            <a:r>
              <a:rPr lang="en-US" sz="1800" b="1" dirty="0">
                <a:solidFill>
                  <a:schemeClr val="accent3"/>
                </a:solidFill>
                <a:hlinkClick r:id="rId5">
                  <a:extLst>
                    <a:ext uri="{A12FA001-AC4F-418D-AE19-62706E023703}">
                      <ahyp:hlinkClr xmlns:ahyp="http://schemas.microsoft.com/office/drawing/2018/hyperlinkcolor" val="tx"/>
                    </a:ext>
                  </a:extLst>
                </a:hlinkClick>
              </a:rPr>
              <a:t>http://dos.myflorida.com/library-archives/records-management/</a:t>
            </a:r>
            <a:endParaRPr lang="en-US" sz="1800" b="1" dirty="0">
              <a:solidFill>
                <a:schemeClr val="accent3"/>
              </a:solidFill>
            </a:endParaRPr>
          </a:p>
          <a:p>
            <a:pPr lvl="1"/>
            <a:r>
              <a:rPr lang="en-US" sz="1800" b="1" dirty="0"/>
              <a:t>General Records Schedule, </a:t>
            </a:r>
          </a:p>
          <a:p>
            <a:pPr marL="457200" lvl="1" indent="0">
              <a:buNone/>
            </a:pPr>
            <a:r>
              <a:rPr lang="en-US" sz="1800" b="1" dirty="0">
                <a:solidFill>
                  <a:schemeClr val="accent3"/>
                </a:solidFill>
                <a:hlinkClick r:id="rId6">
                  <a:extLst>
                    <a:ext uri="{A12FA001-AC4F-418D-AE19-62706E023703}">
                      <ahyp:hlinkClr xmlns:ahyp="http://schemas.microsoft.com/office/drawing/2018/hyperlinkcolor" val="tx"/>
                    </a:ext>
                  </a:extLst>
                </a:hlinkClick>
              </a:rPr>
              <a:t>http://dos.myflorida.com/library-archives/records-management/general-records-schedules/</a:t>
            </a:r>
            <a:endParaRPr lang="en-US" sz="1800" b="1" dirty="0">
              <a:solidFill>
                <a:schemeClr val="accent3"/>
              </a:solidFill>
            </a:endParaRPr>
          </a:p>
        </p:txBody>
      </p:sp>
      <p:sp>
        <p:nvSpPr>
          <p:cNvPr id="13" name="Text Placeholder 3">
            <a:extLst>
              <a:ext uri="{FF2B5EF4-FFF2-40B4-BE49-F238E27FC236}">
                <a16:creationId xmlns:a16="http://schemas.microsoft.com/office/drawing/2014/main" id="{1D73A77A-6E92-4F1F-84EE-D45ADED03581}"/>
              </a:ext>
            </a:extLst>
          </p:cNvPr>
          <p:cNvSpPr>
            <a:spLocks noGrp="1"/>
          </p:cNvSpPr>
          <p:nvPr>
            <p:ph type="body" sz="half" idx="4294967295"/>
          </p:nvPr>
        </p:nvSpPr>
        <p:spPr>
          <a:xfrm>
            <a:off x="838200" y="1816100"/>
            <a:ext cx="4368800" cy="4127500"/>
          </a:xfrm>
        </p:spPr>
        <p:txBody>
          <a:bodyPr wrap="square" anchor="t">
            <a:normAutofit/>
          </a:bodyPr>
          <a:lstStyle/>
          <a:p>
            <a:r>
              <a:rPr lang="en-US" sz="2400" dirty="0"/>
              <a:t>Chapter 119, F.S., requires agencies to retain public records in accordance with retention schedules approved by the Department of State. Even exempt records must be retained. Retention schedule is governed by content of the record; the schedule is not governed by the physical form of the record or the technology that is used to transmit it.</a:t>
            </a:r>
          </a:p>
          <a:p>
            <a:endParaRPr lang="en-US" sz="2400" dirty="0"/>
          </a:p>
        </p:txBody>
      </p:sp>
    </p:spTree>
    <p:extLst>
      <p:ext uri="{BB962C8B-B14F-4D97-AF65-F5344CB8AC3E}">
        <p14:creationId xmlns:p14="http://schemas.microsoft.com/office/powerpoint/2010/main" val="2330651428"/>
      </p:ext>
    </p:extLst>
  </p:cSld>
  <p:clrMapOvr>
    <a:masterClrMapping/>
  </p:clrMapOvr>
  <mc:AlternateContent xmlns:mc="http://schemas.openxmlformats.org/markup-compatibility/2006" xmlns:p14="http://schemas.microsoft.com/office/powerpoint/2010/main">
    <mc:Choice Requires="p14">
      <p:transition spd="slow" p14:dur="2000" advTm="67935"/>
    </mc:Choice>
    <mc:Fallback xmlns="">
      <p:transition spd="slow" advTm="6793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599" r="23599"/>
          <a:stretch>
            <a:fillRect/>
          </a:stretch>
        </p:blipFill>
        <p:spPr>
          <a:xfrm>
            <a:off x="6129304" y="0"/>
            <a:ext cx="6062696" cy="6856100"/>
          </a:xfrm>
        </p:spPr>
      </p:pic>
      <p:sp>
        <p:nvSpPr>
          <p:cNvPr id="6" name="Text Placeholder 5"/>
          <p:cNvSpPr>
            <a:spLocks noGrp="1"/>
          </p:cNvSpPr>
          <p:nvPr>
            <p:ph type="body" sz="quarter" idx="11"/>
          </p:nvPr>
        </p:nvSpPr>
        <p:spPr>
          <a:xfrm>
            <a:off x="0" y="2514600"/>
            <a:ext cx="6129304" cy="3416320"/>
          </a:xfrm>
        </p:spPr>
        <p:txBody>
          <a:bodyPr/>
          <a:lstStyle/>
          <a:p>
            <a:pPr algn="just"/>
            <a:r>
              <a:rPr lang="en-US" sz="2400" b="1">
                <a:solidFill>
                  <a:schemeClr val="bg1"/>
                </a:solidFill>
                <a:latin typeface="Times New Roman" panose="02020603050405020304" pitchFamily="18" charset="0"/>
                <a:cs typeface="Times New Roman" panose="02020603050405020304" pitchFamily="18" charset="0"/>
              </a:rPr>
              <a:t>Records of federal agencies in Florida are not covered by the Public Records Law. In 1966, Congress passed the Freedom of Information Act (FOIA) to increase public access to federal government documents. The FOIA generally applies to documents that serve the function of public records and can be reproduced. The FOIA does not apply to Congress, the White House, the federal courts or independent regulatory agencies</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Text Placeholder 7"/>
          <p:cNvSpPr>
            <a:spLocks noGrp="1"/>
          </p:cNvSpPr>
          <p:nvPr>
            <p:ph type="body" sz="quarter" idx="19"/>
          </p:nvPr>
        </p:nvSpPr>
        <p:spPr>
          <a:xfrm>
            <a:off x="-112295" y="1024773"/>
            <a:ext cx="6129304" cy="978729"/>
          </a:xfrm>
        </p:spPr>
        <p:txBody>
          <a:bodyPr/>
          <a:lstStyle/>
          <a:p>
            <a:r>
              <a:rPr lang="en-US" sz="3200" b="1">
                <a:solidFill>
                  <a:schemeClr val="bg1"/>
                </a:solidFill>
                <a:latin typeface="Times New Roman" panose="02020603050405020304" pitchFamily="18" charset="0"/>
                <a:cs typeface="Times New Roman" panose="02020603050405020304" pitchFamily="18" charset="0"/>
              </a:rPr>
              <a:t>The Freedom of Information Act (FOIA)</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50232" y="332012"/>
            <a:ext cx="6609348" cy="584775"/>
          </a:xfrm>
          <a:prstGeom prst="rect">
            <a:avLst/>
          </a:prstGeom>
          <a:solidFill>
            <a:schemeClr val="tx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a:solidFill>
                  <a:srgbClr val="FFFFFF"/>
                </a:solidFill>
                <a:latin typeface="Times New Roman" panose="02020603050405020304" pitchFamily="18" charset="0"/>
                <a:cs typeface="Times New Roman" panose="02020603050405020304" pitchFamily="18" charset="0"/>
              </a:rPr>
              <a:t>Federal</a:t>
            </a:r>
            <a:r>
              <a:rPr kumimoji="0" lang="en-US" sz="32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 Law</a:t>
            </a:r>
            <a:endParaRPr kumimoji="0" 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1577219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1C1C7F-6DE4-4A18-9A59-0B7158E6DC2A}"/>
              </a:ext>
            </a:extLst>
          </p:cNvPr>
          <p:cNvSpPr>
            <a:spLocks noGrp="1"/>
          </p:cNvSpPr>
          <p:nvPr>
            <p:ph type="title"/>
          </p:nvPr>
        </p:nvSpPr>
        <p:spPr>
          <a:xfrm>
            <a:off x="1172817" y="213691"/>
            <a:ext cx="2279373" cy="1858617"/>
          </a:xfrm>
        </p:spPr>
        <p:txBody>
          <a:bodyPr/>
          <a:lstStyle/>
          <a:p>
            <a:r>
              <a:rPr lang="en-US" dirty="0"/>
              <a:t>OPEN MEETINGS</a:t>
            </a:r>
          </a:p>
        </p:txBody>
      </p:sp>
      <p:pic>
        <p:nvPicPr>
          <p:cNvPr id="5" name="Picture Placeholder 4" descr="A cloud in a blue cloudy sky&#10;&#10;Description automatically generated">
            <a:extLst>
              <a:ext uri="{FF2B5EF4-FFF2-40B4-BE49-F238E27FC236}">
                <a16:creationId xmlns:a16="http://schemas.microsoft.com/office/drawing/2014/main" id="{449B4DD3-C5BA-4943-A55F-93A223F90699}"/>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l="22633" r="22633"/>
          <a:stretch>
            <a:fillRect/>
          </a:stretch>
        </p:blipFill>
        <p:spPr>
          <a:xfrm>
            <a:off x="1079500" y="2303463"/>
            <a:ext cx="2520950" cy="3454400"/>
          </a:xfrm>
        </p:spPr>
      </p:pic>
      <p:sp>
        <p:nvSpPr>
          <p:cNvPr id="3" name="Rectangle 2">
            <a:extLst>
              <a:ext uri="{FF2B5EF4-FFF2-40B4-BE49-F238E27FC236}">
                <a16:creationId xmlns:a16="http://schemas.microsoft.com/office/drawing/2014/main" id="{72F192D0-9365-4A75-B246-C4186B3DA0AC}"/>
              </a:ext>
            </a:extLst>
          </p:cNvPr>
          <p:cNvSpPr/>
          <p:nvPr/>
        </p:nvSpPr>
        <p:spPr>
          <a:xfrm>
            <a:off x="4015408" y="920621"/>
            <a:ext cx="6506818" cy="5324535"/>
          </a:xfrm>
          <a:prstGeom prst="rect">
            <a:avLst/>
          </a:prstGeom>
        </p:spPr>
        <p:txBody>
          <a:bodyPr wrap="square">
            <a:spAutoFit/>
          </a:bodyPr>
          <a:lstStyle/>
          <a:p>
            <a:r>
              <a:rPr lang="en-US" sz="2000" b="1" u="sng" dirty="0">
                <a:solidFill>
                  <a:schemeClr val="bg1"/>
                </a:solidFill>
              </a:rPr>
              <a:t>Section 286.011, Florida Statutes, “Sunshine Law”</a:t>
            </a:r>
            <a:r>
              <a:rPr lang="en-US" sz="2000" dirty="0">
                <a:solidFill>
                  <a:schemeClr val="bg1"/>
                </a:solidFill>
              </a:rPr>
              <a:t>:</a:t>
            </a:r>
          </a:p>
          <a:p>
            <a:pPr marL="742950" lvl="1" indent="-285750">
              <a:buFont typeface="Arial" panose="020B0604020202020204" pitchFamily="34" charset="0"/>
              <a:buChar char="•"/>
            </a:pPr>
            <a:r>
              <a:rPr lang="en-US" sz="2000" dirty="0">
                <a:solidFill>
                  <a:schemeClr val="bg1"/>
                </a:solidFill>
              </a:rPr>
              <a:t>Provides a right of access to governmental proceedings of public boards and commissions at the state and local levels.</a:t>
            </a:r>
          </a:p>
          <a:p>
            <a:pPr marL="742950" lvl="1" indent="-285750">
              <a:buFont typeface="Arial" panose="020B0604020202020204" pitchFamily="34" charset="0"/>
              <a:buChar char="•"/>
            </a:pPr>
            <a:r>
              <a:rPr lang="en-US" sz="2000" dirty="0">
                <a:solidFill>
                  <a:schemeClr val="bg1"/>
                </a:solidFill>
              </a:rPr>
              <a:t>Applies to any gathering of two or more members of the same board to discuss a matter that will foreseeably come before that board for action. </a:t>
            </a:r>
          </a:p>
          <a:p>
            <a:pPr marL="742950" lvl="1" indent="-285750">
              <a:buFont typeface="Arial" panose="020B0604020202020204" pitchFamily="34" charset="0"/>
              <a:buChar char="•"/>
            </a:pPr>
            <a:r>
              <a:rPr lang="en-US" sz="2000" dirty="0">
                <a:solidFill>
                  <a:schemeClr val="bg1"/>
                </a:solidFill>
              </a:rPr>
              <a:t>Key: The open meetings law only applies to decision-making boards. It does not apply to mere information gathering/fact-finding bodies.</a:t>
            </a:r>
          </a:p>
          <a:p>
            <a:endParaRPr lang="en-US" sz="2000" b="1" u="sng" dirty="0">
              <a:solidFill>
                <a:schemeClr val="bg1"/>
              </a:solidFill>
            </a:endParaRPr>
          </a:p>
          <a:p>
            <a:r>
              <a:rPr lang="en-US" sz="2000" b="1" u="sng" dirty="0">
                <a:solidFill>
                  <a:schemeClr val="bg1"/>
                </a:solidFill>
              </a:rPr>
              <a:t>3 Basic Requirements</a:t>
            </a:r>
            <a:r>
              <a:rPr lang="en-US" sz="2000" dirty="0">
                <a:solidFill>
                  <a:schemeClr val="bg1"/>
                </a:solidFill>
              </a:rPr>
              <a:t>:</a:t>
            </a:r>
          </a:p>
          <a:p>
            <a:pPr marL="800100" lvl="1" indent="-342900">
              <a:buFont typeface="+mj-lt"/>
              <a:buAutoNum type="arabicParenR"/>
            </a:pPr>
            <a:r>
              <a:rPr lang="en-US" sz="2000" dirty="0">
                <a:solidFill>
                  <a:schemeClr val="bg1"/>
                </a:solidFill>
              </a:rPr>
              <a:t>Meetings of public boards or commissions must be open to the public; and</a:t>
            </a:r>
          </a:p>
          <a:p>
            <a:pPr marL="800100" lvl="1" indent="-342900">
              <a:buFont typeface="+mj-lt"/>
              <a:buAutoNum type="arabicParenR"/>
            </a:pPr>
            <a:r>
              <a:rPr lang="en-US" sz="2000" dirty="0">
                <a:solidFill>
                  <a:schemeClr val="bg1"/>
                </a:solidFill>
              </a:rPr>
              <a:t>Reasonable notice of the meetings must be given; and</a:t>
            </a:r>
          </a:p>
          <a:p>
            <a:pPr marL="800100" lvl="1" indent="-342900">
              <a:buFont typeface="+mj-lt"/>
              <a:buAutoNum type="arabicParenR"/>
            </a:pPr>
            <a:r>
              <a:rPr lang="en-US" sz="2000" dirty="0">
                <a:solidFill>
                  <a:schemeClr val="bg1"/>
                </a:solidFill>
              </a:rPr>
              <a:t>Meeting minutes must be taken and promptly recorded.</a:t>
            </a:r>
          </a:p>
          <a:p>
            <a:endParaRPr lang="en-US" sz="2000" dirty="0">
              <a:solidFill>
                <a:schemeClr val="bg1"/>
              </a:solidFill>
            </a:endParaRPr>
          </a:p>
        </p:txBody>
      </p:sp>
    </p:spTree>
    <p:extLst>
      <p:ext uri="{BB962C8B-B14F-4D97-AF65-F5344CB8AC3E}">
        <p14:creationId xmlns:p14="http://schemas.microsoft.com/office/powerpoint/2010/main" val="3085868917"/>
      </p:ext>
    </p:extLst>
  </p:cSld>
  <p:clrMapOvr>
    <a:masterClrMapping/>
  </p:clrMapOvr>
  <mc:AlternateContent xmlns:mc="http://schemas.openxmlformats.org/markup-compatibility/2006" xmlns:p14="http://schemas.microsoft.com/office/powerpoint/2010/main">
    <mc:Choice Requires="p14">
      <p:transition p14:dur="10" advTm="93882">
        <p:fade/>
      </p:transition>
    </mc:Choice>
    <mc:Fallback xmlns="">
      <p:transition advTm="93882">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F564-3102-436F-B74D-41C217AD71CA}"/>
              </a:ext>
            </a:extLst>
          </p:cNvPr>
          <p:cNvSpPr>
            <a:spLocks noGrp="1"/>
          </p:cNvSpPr>
          <p:nvPr>
            <p:ph type="title"/>
          </p:nvPr>
        </p:nvSpPr>
        <p:spPr>
          <a:xfrm>
            <a:off x="836613" y="656119"/>
            <a:ext cx="3932237" cy="1069975"/>
          </a:xfrm>
        </p:spPr>
        <p:txBody>
          <a:bodyPr anchor="b">
            <a:normAutofit fontScale="90000"/>
          </a:bodyPr>
          <a:lstStyle/>
          <a:p>
            <a:r>
              <a:rPr lang="en-US" sz="2800" dirty="0"/>
              <a:t>SUBPOENA DUCES TECUM </a:t>
            </a:r>
            <a:br>
              <a:rPr lang="en-US" sz="2800" dirty="0"/>
            </a:br>
            <a:r>
              <a:rPr lang="en-US" sz="2800" dirty="0"/>
              <a:t>(subpoena for documents)</a:t>
            </a:r>
          </a:p>
        </p:txBody>
      </p:sp>
      <p:pic>
        <p:nvPicPr>
          <p:cNvPr id="5" name="Content Placeholder 4" descr="A sunset in the background&#10;&#10;Description automatically generated">
            <a:extLst>
              <a:ext uri="{FF2B5EF4-FFF2-40B4-BE49-F238E27FC236}">
                <a16:creationId xmlns:a16="http://schemas.microsoft.com/office/drawing/2014/main" id="{749EFE1B-0083-4D54-915E-DEA4672CE9EF}"/>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6900" r="12496" b="1"/>
          <a:stretch/>
        </p:blipFill>
        <p:spPr>
          <a:xfrm>
            <a:off x="5738190" y="987425"/>
            <a:ext cx="5617197" cy="4873625"/>
          </a:xfrm>
          <a:noFill/>
        </p:spPr>
      </p:pic>
      <p:sp>
        <p:nvSpPr>
          <p:cNvPr id="3" name="Content Placeholder 2">
            <a:extLst>
              <a:ext uri="{FF2B5EF4-FFF2-40B4-BE49-F238E27FC236}">
                <a16:creationId xmlns:a16="http://schemas.microsoft.com/office/drawing/2014/main" id="{98A65B1D-796B-4897-9A36-67EB64BF2487}"/>
              </a:ext>
            </a:extLst>
          </p:cNvPr>
          <p:cNvSpPr>
            <a:spLocks noGrp="1"/>
          </p:cNvSpPr>
          <p:nvPr>
            <p:ph type="body" sz="half" idx="2"/>
          </p:nvPr>
        </p:nvSpPr>
        <p:spPr>
          <a:xfrm>
            <a:off x="839788" y="2057400"/>
            <a:ext cx="4514090" cy="3811588"/>
          </a:xfrm>
        </p:spPr>
        <p:txBody>
          <a:bodyPr>
            <a:normAutofit fontScale="85000" lnSpcReduction="20000"/>
          </a:bodyPr>
          <a:lstStyle/>
          <a:p>
            <a:r>
              <a:rPr lang="en-US" sz="1900" u="sng" dirty="0"/>
              <a:t>Definition</a:t>
            </a:r>
            <a:r>
              <a:rPr lang="en-US" sz="1900" dirty="0"/>
              <a:t>: It is a legal document that is an order to an individual to produce documents or other items within their control. It is used in litigation as part of discovery.</a:t>
            </a:r>
          </a:p>
          <a:p>
            <a:endParaRPr lang="en-US" sz="1900" dirty="0"/>
          </a:p>
          <a:p>
            <a:r>
              <a:rPr lang="en-US" sz="1900" u="sng" dirty="0"/>
              <a:t>Distinction</a:t>
            </a:r>
            <a:r>
              <a:rPr lang="en-US" sz="1900" dirty="0"/>
              <a:t>:  A subpoena for documents is not a public records request and the public records laws do not apply.  This primarily means that very little information may be withheld from production because most public records exemptions are not applicable.</a:t>
            </a:r>
          </a:p>
          <a:p>
            <a:endParaRPr lang="en-US" sz="1900" dirty="0"/>
          </a:p>
          <a:p>
            <a:r>
              <a:rPr lang="en-US" sz="1900" u="sng" dirty="0"/>
              <a:t>What to do</a:t>
            </a:r>
            <a:r>
              <a:rPr lang="en-US" sz="1900" dirty="0"/>
              <a:t>: If you receive a subpoena or other type of legal document you don’t recognize, forward it to the OGC to the attention of the Deputy General Counsel.</a:t>
            </a:r>
          </a:p>
          <a:p>
            <a:pPr marL="0" indent="0">
              <a:buNone/>
            </a:pPr>
            <a:endParaRPr lang="en-US" sz="1400" dirty="0"/>
          </a:p>
        </p:txBody>
      </p:sp>
    </p:spTree>
    <p:extLst>
      <p:ext uri="{BB962C8B-B14F-4D97-AF65-F5344CB8AC3E}">
        <p14:creationId xmlns:p14="http://schemas.microsoft.com/office/powerpoint/2010/main" val="648491241"/>
      </p:ext>
    </p:extLst>
  </p:cSld>
  <p:clrMapOvr>
    <a:masterClrMapping/>
  </p:clrMapOvr>
  <mc:AlternateContent xmlns:mc="http://schemas.openxmlformats.org/markup-compatibility/2006" xmlns:p14="http://schemas.microsoft.com/office/powerpoint/2010/main">
    <mc:Choice Requires="p14">
      <p:transition spd="slow" p14:dur="2000" advTm="76556"/>
    </mc:Choice>
    <mc:Fallback xmlns="">
      <p:transition spd="slow" advTm="7655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38562" y="1785937"/>
            <a:ext cx="4714875" cy="3286125"/>
          </a:xfrm>
          <a:prstGeom prst="rect">
            <a:avLst/>
          </a:prstGeom>
        </p:spPr>
      </p:pic>
      <p:sp>
        <p:nvSpPr>
          <p:cNvPr id="4" name="Rectangle 3">
            <a:extLst>
              <a:ext uri="{FF2B5EF4-FFF2-40B4-BE49-F238E27FC236}">
                <a16:creationId xmlns:a16="http://schemas.microsoft.com/office/drawing/2014/main" id="{C61DDC5D-32AD-4162-A1E3-06820A66B33F}"/>
              </a:ext>
            </a:extLst>
          </p:cNvPr>
          <p:cNvSpPr/>
          <p:nvPr/>
        </p:nvSpPr>
        <p:spPr>
          <a:xfrm>
            <a:off x="5074120" y="713859"/>
            <a:ext cx="2853666" cy="461665"/>
          </a:xfrm>
          <a:prstGeom prst="rect">
            <a:avLst/>
          </a:prstGeom>
        </p:spPr>
        <p:txBody>
          <a:bodyPr wrap="none">
            <a:spAutoFit/>
          </a:bodyPr>
          <a:lstStyle/>
          <a:p>
            <a:r>
              <a:rPr lang="en-US" sz="2400" dirty="0">
                <a:solidFill>
                  <a:schemeClr val="bg1"/>
                </a:solidFill>
              </a:rPr>
              <a:t>Final Thoughts/Tips</a:t>
            </a:r>
          </a:p>
        </p:txBody>
      </p:sp>
    </p:spTree>
    <p:extLst>
      <p:ext uri="{BB962C8B-B14F-4D97-AF65-F5344CB8AC3E}">
        <p14:creationId xmlns:p14="http://schemas.microsoft.com/office/powerpoint/2010/main" val="175829714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71B4-63BA-4078-9B2C-250F5A3F53B8}"/>
              </a:ext>
            </a:extLst>
          </p:cNvPr>
          <p:cNvSpPr>
            <a:spLocks noGrp="1"/>
          </p:cNvSpPr>
          <p:nvPr>
            <p:ph type="title"/>
          </p:nvPr>
        </p:nvSpPr>
        <p:spPr>
          <a:xfrm>
            <a:off x="838200" y="919808"/>
            <a:ext cx="10515600" cy="796166"/>
          </a:xfrm>
        </p:spPr>
        <p:txBody>
          <a:bodyPr anchor="ctr">
            <a:normAutofit/>
          </a:bodyPr>
          <a:lstStyle/>
          <a:p>
            <a:r>
              <a:rPr lang="en-US" b="1" dirty="0">
                <a:solidFill>
                  <a:schemeClr val="bg2">
                    <a:lumMod val="25000"/>
                  </a:schemeClr>
                </a:solidFill>
                <a:effectLst>
                  <a:glow rad="101600">
                    <a:schemeClr val="accent3">
                      <a:satMod val="175000"/>
                      <a:alpha val="40000"/>
                    </a:schemeClr>
                  </a:glow>
                </a:effectLst>
              </a:rPr>
              <a:t>Florida’s Public Records Act</a:t>
            </a:r>
          </a:p>
        </p:txBody>
      </p:sp>
      <p:sp>
        <p:nvSpPr>
          <p:cNvPr id="9" name="Content Placeholder 3">
            <a:extLst>
              <a:ext uri="{FF2B5EF4-FFF2-40B4-BE49-F238E27FC236}">
                <a16:creationId xmlns:a16="http://schemas.microsoft.com/office/drawing/2014/main" id="{83F4BB2D-B3EE-4506-ACCC-DC1A707D2D4C}"/>
              </a:ext>
            </a:extLst>
          </p:cNvPr>
          <p:cNvSpPr>
            <a:spLocks noGrp="1"/>
          </p:cNvSpPr>
          <p:nvPr>
            <p:ph sz="half" idx="2"/>
          </p:nvPr>
        </p:nvSpPr>
        <p:spPr>
          <a:xfrm>
            <a:off x="6662058" y="2541812"/>
            <a:ext cx="4376056" cy="2389417"/>
          </a:xfrm>
        </p:spPr>
        <p:txBody>
          <a:bodyPr>
            <a:normAutofit fontScale="92500"/>
          </a:bodyPr>
          <a:lstStyle/>
          <a:p>
            <a:pPr marL="0" indent="0" algn="ctr">
              <a:buNone/>
            </a:pPr>
            <a:r>
              <a:rPr lang="en-US" sz="3200" i="1" dirty="0"/>
              <a:t>“In Florida, disclosure is the standard, unless the Legislature concludes that the public necessity compels an exemption from our strong open government laws.” </a:t>
            </a:r>
          </a:p>
        </p:txBody>
      </p:sp>
      <p:graphicFrame>
        <p:nvGraphicFramePr>
          <p:cNvPr id="4" name="Diagram 3">
            <a:extLst>
              <a:ext uri="{FF2B5EF4-FFF2-40B4-BE49-F238E27FC236}">
                <a16:creationId xmlns:a16="http://schemas.microsoft.com/office/drawing/2014/main" id="{74E6C1CE-FEAB-48BC-8B6F-96F5EC9031EC}"/>
              </a:ext>
            </a:extLst>
          </p:cNvPr>
          <p:cNvGraphicFramePr/>
          <p:nvPr>
            <p:extLst>
              <p:ext uri="{D42A27DB-BD31-4B8C-83A1-F6EECF244321}">
                <p14:modId xmlns:p14="http://schemas.microsoft.com/office/powerpoint/2010/main" val="2717498205"/>
              </p:ext>
            </p:extLst>
          </p:nvPr>
        </p:nvGraphicFramePr>
        <p:xfrm>
          <a:off x="914401" y="1715974"/>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CD9F383-9489-475B-BB36-29D9256FF827}"/>
              </a:ext>
            </a:extLst>
          </p:cNvPr>
          <p:cNvSpPr txBox="1"/>
          <p:nvPr/>
        </p:nvSpPr>
        <p:spPr>
          <a:xfrm>
            <a:off x="8632372" y="5165753"/>
            <a:ext cx="3026228" cy="923330"/>
          </a:xfrm>
          <a:prstGeom prst="rect">
            <a:avLst/>
          </a:prstGeom>
          <a:noFill/>
        </p:spPr>
        <p:txBody>
          <a:bodyPr wrap="square" rtlCol="0">
            <a:spAutoFit/>
          </a:bodyPr>
          <a:lstStyle/>
          <a:p>
            <a:r>
              <a:rPr lang="en-US" dirty="0"/>
              <a:t>Florida Attorney General; </a:t>
            </a:r>
          </a:p>
          <a:p>
            <a:r>
              <a:rPr lang="en-US" dirty="0"/>
              <a:t>Government in the Sunshine Manual, 2008 ed., Vol. 30. </a:t>
            </a:r>
          </a:p>
        </p:txBody>
      </p:sp>
    </p:spTree>
    <p:extLst>
      <p:ext uri="{BB962C8B-B14F-4D97-AF65-F5344CB8AC3E}">
        <p14:creationId xmlns:p14="http://schemas.microsoft.com/office/powerpoint/2010/main" val="87431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4214274305"/>
              </p:ext>
            </p:extLst>
          </p:nvPr>
        </p:nvGraphicFramePr>
        <p:xfrm>
          <a:off x="729344" y="2226014"/>
          <a:ext cx="4942814" cy="4258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E1514C-5E56-4738-A1FF-4B1CFD2A3E36}" type="slidenum">
              <a:rPr kumimoji="0" lang="en-US" sz="1100" b="0" i="0" u="none" strike="noStrike" kern="1200" cap="none" spc="0" normalizeH="0" baseline="0" noProof="0" smtClean="0">
                <a:ln>
                  <a:noFill/>
                </a:ln>
                <a:solidFill>
                  <a:srgbClr val="0074AF"/>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srgbClr val="0074AF"/>
              </a:solidFill>
              <a:effectLst/>
              <a:uLnTx/>
              <a:uFillTx/>
              <a:latin typeface="Segoe UI"/>
              <a:ea typeface="+mn-ea"/>
              <a:cs typeface="+mn-cs"/>
            </a:endParaRPr>
          </a:p>
        </p:txBody>
      </p:sp>
      <p:sp>
        <p:nvSpPr>
          <p:cNvPr id="5" name="Title 4"/>
          <p:cNvSpPr>
            <a:spLocks noGrp="1"/>
          </p:cNvSpPr>
          <p:nvPr>
            <p:ph type="title"/>
          </p:nvPr>
        </p:nvSpPr>
        <p:spPr>
          <a:xfrm>
            <a:off x="304802" y="-32080"/>
            <a:ext cx="4550228" cy="1800493"/>
          </a:xfrm>
        </p:spPr>
        <p:txBody>
          <a:bodyPr>
            <a:normAutofit/>
          </a:bodyPr>
          <a:lstStyle/>
          <a:p>
            <a:r>
              <a:rPr lang="en-US" sz="2400" b="1" dirty="0">
                <a:latin typeface="Times New Roman" panose="02020603050405020304" pitchFamily="18" charset="0"/>
                <a:cs typeface="Times New Roman" panose="02020603050405020304" pitchFamily="18" charset="0"/>
              </a:rPr>
              <a:t>Which Government Bodies Are Subject to the Public Records Law</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graphicFrame>
        <p:nvGraphicFramePr>
          <p:cNvPr id="13" name="Diagram 12"/>
          <p:cNvGraphicFramePr/>
          <p:nvPr>
            <p:extLst>
              <p:ext uri="{D42A27DB-BD31-4B8C-83A1-F6EECF244321}">
                <p14:modId xmlns:p14="http://schemas.microsoft.com/office/powerpoint/2010/main" val="659868843"/>
              </p:ext>
            </p:extLst>
          </p:nvPr>
        </p:nvGraphicFramePr>
        <p:xfrm>
          <a:off x="5040914" y="333045"/>
          <a:ext cx="7123090" cy="61518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43756011"/>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normAutofit/>
          </a:bodyPr>
          <a:lstStyle/>
          <a:p>
            <a:r>
              <a:rPr lang="en-US" dirty="0"/>
              <a:t>What is a Public record?</a:t>
            </a:r>
          </a:p>
        </p:txBody>
      </p:sp>
      <p:sp>
        <p:nvSpPr>
          <p:cNvPr id="8" name="Text Placeholder 3">
            <a:extLst>
              <a:ext uri="{FF2B5EF4-FFF2-40B4-BE49-F238E27FC236}">
                <a16:creationId xmlns:a16="http://schemas.microsoft.com/office/drawing/2014/main" id="{D524B822-8E99-4036-808C-9A5CE554FA73}"/>
              </a:ext>
            </a:extLst>
          </p:cNvPr>
          <p:cNvSpPr>
            <a:spLocks noGrp="1"/>
          </p:cNvSpPr>
          <p:nvPr>
            <p:ph type="body" sz="half" idx="2"/>
          </p:nvPr>
        </p:nvSpPr>
        <p:spPr>
          <a:xfrm>
            <a:off x="839788" y="2229678"/>
            <a:ext cx="3347899" cy="3811588"/>
          </a:xfrm>
        </p:spPr>
        <p:txBody>
          <a:bodyPr/>
          <a:lstStyle/>
          <a:p>
            <a:r>
              <a:rPr lang="en-US" sz="1800" dirty="0"/>
              <a:t>All materials, regardless of physical form or means of transmission, made or received by an agency in connection with official business which are used to perpetuate, communicate or formalize knowledge. </a:t>
            </a:r>
          </a:p>
          <a:p>
            <a:endParaRPr lang="en-US" dirty="0"/>
          </a:p>
          <a:p>
            <a:r>
              <a:rPr lang="en-US" dirty="0"/>
              <a:t>…. Functionally, almost anything created or received in your capacity as an employee of the university..</a:t>
            </a:r>
          </a:p>
        </p:txBody>
      </p:sp>
      <p:graphicFrame>
        <p:nvGraphicFramePr>
          <p:cNvPr id="3" name="Diagram 2"/>
          <p:cNvGraphicFramePr/>
          <p:nvPr>
            <p:extLst>
              <p:ext uri="{D42A27DB-BD31-4B8C-83A1-F6EECF244321}">
                <p14:modId xmlns:p14="http://schemas.microsoft.com/office/powerpoint/2010/main" val="1659287923"/>
              </p:ext>
            </p:extLst>
          </p:nvPr>
        </p:nvGraphicFramePr>
        <p:xfrm>
          <a:off x="4772025" y="457200"/>
          <a:ext cx="6583363" cy="5411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975767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0A93-8646-4F93-9BF9-269D51F1D23F}"/>
              </a:ext>
            </a:extLst>
          </p:cNvPr>
          <p:cNvSpPr>
            <a:spLocks noGrp="1"/>
          </p:cNvSpPr>
          <p:nvPr>
            <p:ph type="title"/>
          </p:nvPr>
        </p:nvSpPr>
        <p:spPr>
          <a:xfrm>
            <a:off x="1646721" y="964293"/>
            <a:ext cx="4015409" cy="1330688"/>
          </a:xfrm>
        </p:spPr>
        <p:txBody>
          <a:bodyPr/>
          <a:lstStyle/>
          <a:p>
            <a:r>
              <a:rPr lang="en-US" sz="3200" dirty="0"/>
              <a:t>Key Takeaways</a:t>
            </a:r>
            <a:br>
              <a:rPr lang="en-US" dirty="0"/>
            </a:br>
            <a:endParaRPr lang="en-US" dirty="0"/>
          </a:p>
        </p:txBody>
      </p:sp>
      <p:graphicFrame>
        <p:nvGraphicFramePr>
          <p:cNvPr id="3" name="Content Placeholder 3" descr="SmartArt Placeholder - Block List">
            <a:extLst>
              <a:ext uri="{FF2B5EF4-FFF2-40B4-BE49-F238E27FC236}">
                <a16:creationId xmlns:a16="http://schemas.microsoft.com/office/drawing/2014/main" id="{F56E9CB7-A5E6-479F-A6C4-A480D06B974D}"/>
              </a:ext>
            </a:extLst>
          </p:cNvPr>
          <p:cNvGraphicFramePr>
            <a:graphicFrameLocks/>
          </p:cNvGraphicFramePr>
          <p:nvPr/>
        </p:nvGraphicFramePr>
        <p:xfrm>
          <a:off x="1212849" y="1796143"/>
          <a:ext cx="4883151" cy="4097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707DA860-4C7A-400E-91B1-1FBE80B071BD}"/>
              </a:ext>
            </a:extLst>
          </p:cNvPr>
          <p:cNvGraphicFramePr/>
          <p:nvPr>
            <p:extLst>
              <p:ext uri="{D42A27DB-BD31-4B8C-83A1-F6EECF244321}">
                <p14:modId xmlns:p14="http://schemas.microsoft.com/office/powerpoint/2010/main" val="2762312943"/>
              </p:ext>
            </p:extLst>
          </p:nvPr>
        </p:nvGraphicFramePr>
        <p:xfrm>
          <a:off x="6529871" y="964293"/>
          <a:ext cx="3630129" cy="49294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8275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F696C85-4531-40C6-B93F-BFFDE6592057}"/>
              </a:ext>
            </a:extLst>
          </p:cNvPr>
          <p:cNvSpPr>
            <a:spLocks noGrp="1"/>
          </p:cNvSpPr>
          <p:nvPr>
            <p:ph type="title"/>
          </p:nvPr>
        </p:nvSpPr>
        <p:spPr>
          <a:xfrm>
            <a:off x="1172817" y="213691"/>
            <a:ext cx="2279373" cy="1858617"/>
          </a:xfrm>
        </p:spPr>
        <p:txBody>
          <a:bodyPr/>
          <a:lstStyle/>
          <a:p>
            <a:r>
              <a:rPr lang="en-US" b="1" dirty="0"/>
              <a:t>Rights of the Requester</a:t>
            </a:r>
          </a:p>
        </p:txBody>
      </p:sp>
      <p:pic>
        <p:nvPicPr>
          <p:cNvPr id="3" name="Picture 2" descr="Clouds in a blue sky&#10;&#10;Description automatically generated">
            <a:extLst>
              <a:ext uri="{FF2B5EF4-FFF2-40B4-BE49-F238E27FC236}">
                <a16:creationId xmlns:a16="http://schemas.microsoft.com/office/drawing/2014/main" id="{1FB9C1A7-8BA8-4BBE-B80D-C35462C23EC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34901" r="16585" b="-2"/>
          <a:stretch/>
        </p:blipFill>
        <p:spPr>
          <a:xfrm>
            <a:off x="1080000" y="2304000"/>
            <a:ext cx="2520000" cy="3454357"/>
          </a:xfrm>
          <a:prstGeom prst="rect">
            <a:avLst/>
          </a:prstGeom>
          <a:noFill/>
        </p:spPr>
      </p:pic>
      <p:graphicFrame>
        <p:nvGraphicFramePr>
          <p:cNvPr id="5" name="Diagram 4">
            <a:extLst>
              <a:ext uri="{FF2B5EF4-FFF2-40B4-BE49-F238E27FC236}">
                <a16:creationId xmlns:a16="http://schemas.microsoft.com/office/drawing/2014/main" id="{4E0971E7-6248-4199-86D3-3C60975F4A50}"/>
              </a:ext>
            </a:extLst>
          </p:cNvPr>
          <p:cNvGraphicFramePr/>
          <p:nvPr>
            <p:extLst>
              <p:ext uri="{D42A27DB-BD31-4B8C-83A1-F6EECF244321}">
                <p14:modId xmlns:p14="http://schemas.microsoft.com/office/powerpoint/2010/main" val="1510292421"/>
              </p:ext>
            </p:extLst>
          </p:nvPr>
        </p:nvGraphicFramePr>
        <p:xfrm>
          <a:off x="2864521" y="1005840"/>
          <a:ext cx="7772400" cy="48463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154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8425-6714-43A3-AFCE-604FA51D08FF}"/>
              </a:ext>
            </a:extLst>
          </p:cNvPr>
          <p:cNvSpPr>
            <a:spLocks noGrp="1"/>
          </p:cNvSpPr>
          <p:nvPr>
            <p:ph type="title"/>
          </p:nvPr>
        </p:nvSpPr>
        <p:spPr>
          <a:xfrm>
            <a:off x="4088295" y="413008"/>
            <a:ext cx="4015409" cy="991722"/>
          </a:xfrm>
        </p:spPr>
        <p:txBody>
          <a:bodyPr>
            <a:normAutofit fontScale="90000"/>
          </a:bodyPr>
          <a:lstStyle/>
          <a:p>
            <a:r>
              <a:rPr lang="en-US" dirty="0"/>
              <a:t>Rules of </a:t>
            </a:r>
            <a:br>
              <a:rPr lang="en-US" dirty="0"/>
            </a:br>
            <a:r>
              <a:rPr lang="en-US" dirty="0"/>
              <a:t>Responding</a:t>
            </a:r>
          </a:p>
        </p:txBody>
      </p:sp>
      <p:graphicFrame>
        <p:nvGraphicFramePr>
          <p:cNvPr id="4" name="Diagram 3">
            <a:extLst>
              <a:ext uri="{FF2B5EF4-FFF2-40B4-BE49-F238E27FC236}">
                <a16:creationId xmlns:a16="http://schemas.microsoft.com/office/drawing/2014/main" id="{5210D941-66A7-496B-A7E0-C2F9884F714A}"/>
              </a:ext>
            </a:extLst>
          </p:cNvPr>
          <p:cNvGraphicFramePr/>
          <p:nvPr>
            <p:extLst>
              <p:ext uri="{D42A27DB-BD31-4B8C-83A1-F6EECF244321}">
                <p14:modId xmlns:p14="http://schemas.microsoft.com/office/powerpoint/2010/main" val="3853488822"/>
              </p:ext>
            </p:extLst>
          </p:nvPr>
        </p:nvGraphicFramePr>
        <p:xfrm>
          <a:off x="929639" y="1966432"/>
          <a:ext cx="10332720" cy="3259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4468ACA-B504-4C55-8B0B-A585A16FDC27}"/>
              </a:ext>
            </a:extLst>
          </p:cNvPr>
          <p:cNvSpPr txBox="1"/>
          <p:nvPr/>
        </p:nvSpPr>
        <p:spPr>
          <a:xfrm>
            <a:off x="929639" y="5351888"/>
            <a:ext cx="10332720" cy="923330"/>
          </a:xfrm>
          <a:prstGeom prst="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US" altLang="en-US" sz="1600" i="0"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ea typeface="+mn-ea"/>
                <a:cs typeface="Times New Roman" panose="02020603050405020304" pitchFamily="18" charset="0"/>
              </a:rPr>
              <a:t>NO NEED TO CREATE RECORDS OR PROVIDE INFORMATION</a:t>
            </a:r>
            <a:r>
              <a:rPr lang="en-US" altLang="en-US" sz="1600" dirty="0">
                <a:solidFill>
                  <a:prstClr val="white"/>
                </a:solidFill>
                <a:effectLst>
                  <a:outerShdw blurRad="50800" dist="38100" dir="2700000" algn="tl" rotWithShape="0">
                    <a:srgbClr val="000000">
                      <a:alpha val="48000"/>
                    </a:srgbClr>
                  </a:outerShdw>
                </a:effectLst>
                <a:cs typeface="Times New Roman" panose="02020603050405020304" pitchFamily="18" charset="0"/>
              </a:rPr>
              <a:t>:</a:t>
            </a:r>
            <a:r>
              <a:rPr kumimoji="0" lang="en-US" altLang="en-US"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ea typeface="+mn-ea"/>
                <a:cs typeface="Times New Roman" panose="02020603050405020304" pitchFamily="18" charset="0"/>
              </a:rPr>
              <a:t>A custodian</a:t>
            </a:r>
            <a:r>
              <a:rPr kumimoji="0" lang="en-US" altLang="en-US"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ea typeface="+mn-ea"/>
                <a:cs typeface="Times New Roman" panose="02020603050405020304" pitchFamily="18" charset="0"/>
              </a:rPr>
              <a:t> </a:t>
            </a:r>
            <a:r>
              <a:rPr kumimoji="0" lang="en-US" altLang="en-US"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ea typeface="+mn-ea"/>
                <a:cs typeface="Times New Roman" panose="02020603050405020304" pitchFamily="18" charset="0"/>
              </a:rPr>
              <a:t>"is required to provide access to or copies of records but is not required either to provide information from records or to create new records in response to a request.” </a:t>
            </a:r>
            <a:r>
              <a:rPr kumimoji="0" lang="en-US" altLang="en-US" i="1"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ea typeface="+mn-ea"/>
                <a:cs typeface="Times New Roman" panose="02020603050405020304" pitchFamily="18" charset="0"/>
              </a:rPr>
              <a:t> In re Report of the Supreme Court Workgroup on Public Records,</a:t>
            </a:r>
            <a:r>
              <a:rPr kumimoji="0" lang="en-US" altLang="en-US"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ea typeface="+mn-ea"/>
                <a:cs typeface="Times New Roman" panose="02020603050405020304" pitchFamily="18" charset="0"/>
              </a:rPr>
              <a:t> 825 So. 2d 889, 898 (Fla. 2002).</a:t>
            </a:r>
          </a:p>
        </p:txBody>
      </p:sp>
    </p:spTree>
    <p:extLst>
      <p:ext uri="{BB962C8B-B14F-4D97-AF65-F5344CB8AC3E}">
        <p14:creationId xmlns:p14="http://schemas.microsoft.com/office/powerpoint/2010/main" val="2056353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FF564-3102-436F-B74D-41C217AD71CA}"/>
              </a:ext>
            </a:extLst>
          </p:cNvPr>
          <p:cNvSpPr>
            <a:spLocks noGrp="1"/>
          </p:cNvSpPr>
          <p:nvPr>
            <p:ph type="title"/>
          </p:nvPr>
        </p:nvSpPr>
        <p:spPr>
          <a:xfrm>
            <a:off x="836613" y="656119"/>
            <a:ext cx="3932237" cy="1069975"/>
          </a:xfrm>
        </p:spPr>
        <p:txBody>
          <a:bodyPr anchor="b">
            <a:normAutofit/>
          </a:bodyPr>
          <a:lstStyle/>
          <a:p>
            <a:pPr algn="ctr"/>
            <a:r>
              <a:rPr lang="en-US" sz="2800" b="1" dirty="0"/>
              <a:t>Confidential and Exempt Content</a:t>
            </a:r>
          </a:p>
        </p:txBody>
      </p:sp>
      <p:pic>
        <p:nvPicPr>
          <p:cNvPr id="5" name="Content Placeholder 4" descr="A sunset in the background&#10;&#10;Description automatically generated">
            <a:extLst>
              <a:ext uri="{FF2B5EF4-FFF2-40B4-BE49-F238E27FC236}">
                <a16:creationId xmlns:a16="http://schemas.microsoft.com/office/drawing/2014/main" id="{749EFE1B-0083-4D54-915E-DEA4672CE9EF}"/>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l="16900" r="12496" b="1"/>
          <a:stretch/>
        </p:blipFill>
        <p:spPr>
          <a:xfrm>
            <a:off x="5738190" y="987425"/>
            <a:ext cx="5617197" cy="4873625"/>
          </a:xfrm>
          <a:noFill/>
        </p:spPr>
      </p:pic>
      <p:graphicFrame>
        <p:nvGraphicFramePr>
          <p:cNvPr id="7" name="Content Placeholder 12">
            <a:extLst>
              <a:ext uri="{FF2B5EF4-FFF2-40B4-BE49-F238E27FC236}">
                <a16:creationId xmlns:a16="http://schemas.microsoft.com/office/drawing/2014/main" id="{B71B8BC6-FC32-45E5-B6D5-9F13A154670B}"/>
              </a:ext>
            </a:extLst>
          </p:cNvPr>
          <p:cNvGraphicFramePr>
            <a:graphicFrameLocks noGrp="1"/>
          </p:cNvGraphicFramePr>
          <p:nvPr>
            <p:ph sz="half" idx="2"/>
            <p:extLst>
              <p:ext uri="{D42A27DB-BD31-4B8C-83A1-F6EECF244321}">
                <p14:modId xmlns:p14="http://schemas.microsoft.com/office/powerpoint/2010/main" val="3445160461"/>
              </p:ext>
            </p:extLst>
          </p:nvPr>
        </p:nvGraphicFramePr>
        <p:xfrm>
          <a:off x="738641" y="1982047"/>
          <a:ext cx="5157787" cy="36845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133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623133855"/>
              </p:ext>
            </p:extLst>
          </p:nvPr>
        </p:nvGraphicFramePr>
        <p:xfrm>
          <a:off x="609600" y="1015239"/>
          <a:ext cx="10972800" cy="5303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5AE1514C-5E56-4738-A1FF-4B1CFD2A3E36}" type="slidenum">
              <a:rPr lang="en-US" smtClean="0">
                <a:solidFill>
                  <a:srgbClr val="00B0F0"/>
                </a:solidFill>
              </a:rPr>
              <a:pPr/>
              <a:t>9</a:t>
            </a:fld>
            <a:endParaRPr lang="en-US">
              <a:solidFill>
                <a:srgbClr val="00B0F0"/>
              </a:solidFill>
            </a:endParaRPr>
          </a:p>
        </p:txBody>
      </p:sp>
      <p:sp>
        <p:nvSpPr>
          <p:cNvPr id="4" name="Title 3"/>
          <p:cNvSpPr>
            <a:spLocks noGrp="1"/>
          </p:cNvSpPr>
          <p:nvPr>
            <p:ph type="title"/>
          </p:nvPr>
        </p:nvSpPr>
        <p:spPr>
          <a:xfrm>
            <a:off x="90161" y="693704"/>
            <a:ext cx="6756954" cy="1429011"/>
          </a:xfrm>
          <a:prstGeom prst="roundRect">
            <a:avLst/>
          </a:prstGeom>
          <a:solidFill>
            <a:schemeClr val="accent3"/>
          </a:solidFill>
          <a:scene3d>
            <a:camera prst="orthographicFront"/>
            <a:lightRig rig="threePt" dir="t"/>
          </a:scene3d>
          <a:sp3d>
            <a:bevelT w="165100" prst="coolSlant"/>
          </a:sp3d>
        </p:spPr>
        <p:txBody>
          <a:bodyPr anchor="ctr">
            <a:normAutofit fontScale="90000"/>
          </a:bodyPr>
          <a:lstStyle/>
          <a:p>
            <a:pPr algn="ctr"/>
            <a:br>
              <a:rPr lang="en-US" sz="2000" spc="0" dirty="0">
                <a:solidFill>
                  <a:schemeClr val="tx1"/>
                </a:solidFill>
                <a:latin typeface="Arial"/>
                <a:cs typeface="+mn-cs"/>
              </a:rPr>
            </a:br>
            <a:r>
              <a:rPr lang="en-US" sz="2000" spc="0" dirty="0">
                <a:solidFill>
                  <a:schemeClr val="tx1"/>
                </a:solidFill>
                <a:latin typeface="+mj-lt"/>
                <a:cs typeface="+mn-cs"/>
              </a:rPr>
              <a:t>All public records requests should be submitted through the UF Public Records Portal hosted by the Office of the General Counsel and its Director of Public Records.</a:t>
            </a:r>
            <a:r>
              <a:rPr lang="en-US" sz="2000" dirty="0">
                <a:latin typeface="+mj-lt"/>
              </a:rPr>
              <a:t> </a:t>
            </a:r>
            <a:br>
              <a:rPr lang="en-US" sz="2000" dirty="0"/>
            </a:br>
            <a:endParaRPr lang="en-US" sz="2000" dirty="0">
              <a:solidFill>
                <a:schemeClr val="tx1"/>
              </a:solidFill>
            </a:endParaRPr>
          </a:p>
        </p:txBody>
      </p:sp>
      <p:sp>
        <p:nvSpPr>
          <p:cNvPr id="5" name="Text Placeholder 4"/>
          <p:cNvSpPr>
            <a:spLocks noGrp="1"/>
          </p:cNvSpPr>
          <p:nvPr>
            <p:ph type="body" sz="quarter" idx="13"/>
          </p:nvPr>
        </p:nvSpPr>
        <p:spPr>
          <a:xfrm>
            <a:off x="1304235" y="245221"/>
            <a:ext cx="9461500" cy="690950"/>
          </a:xfrm>
          <a:prstGeom prst="roundRect">
            <a:avLst/>
          </a:prstGeom>
          <a:solidFill>
            <a:schemeClr val="tx1"/>
          </a:solidFill>
          <a:scene3d>
            <a:camera prst="orthographicFront"/>
            <a:lightRig rig="threePt" dir="t"/>
          </a:scene3d>
          <a:sp3d>
            <a:bevelT w="165100" prst="coolSlant"/>
          </a:sp3d>
        </p:spPr>
        <p:txBody>
          <a:bodyPr>
            <a:normAutofit/>
          </a:bodyPr>
          <a:lstStyle/>
          <a:p>
            <a:pPr marL="0" indent="0" algn="ctr">
              <a:buNone/>
            </a:pPr>
            <a:r>
              <a:rPr lang="en-US" sz="3600" dirty="0">
                <a:solidFill>
                  <a:schemeClr val="bg1"/>
                </a:solidFill>
              </a:rPr>
              <a:t>Public Records Processing at UF</a:t>
            </a:r>
          </a:p>
        </p:txBody>
      </p:sp>
    </p:spTree>
    <p:extLst>
      <p:ext uri="{BB962C8B-B14F-4D97-AF65-F5344CB8AC3E}">
        <p14:creationId xmlns:p14="http://schemas.microsoft.com/office/powerpoint/2010/main" val="2106817481"/>
      </p:ext>
    </p:extLst>
  </p:cSld>
  <p:clrMapOvr>
    <a:masterClrMapping/>
  </p:clrMapOvr>
  <mc:AlternateContent xmlns:mc="http://schemas.openxmlformats.org/markup-compatibility/2006" xmlns:p14="http://schemas.microsoft.com/office/powerpoint/2010/main">
    <mc:Choice Requires="p14">
      <p:transition p14:dur="10" advTm="125020">
        <p:fade/>
      </p:transition>
    </mc:Choice>
    <mc:Fallback xmlns="">
      <p:transition advTm="125020">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S-Theme-Wate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 Conference Presentation_Win32_SB v2" id="{BC88B365-8E38-4ABB-98F4-3EC291BC7C6D}" vid="{68186960-B69F-4045-8CE0-AF496D95D6CF}"/>
    </a:ext>
  </a:extLst>
</a:theme>
</file>

<file path=ppt/theme/theme2.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3.xml><?xml version="1.0" encoding="utf-8"?>
<a:theme xmlns:a="http://schemas.openxmlformats.org/drawingml/2006/main" name="8_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FF9F3B-DE24-4577-9CF6-31E167D48E2E}">
  <ds:schemaRefs>
    <ds:schemaRef ds:uri="http://schemas.microsoft.com/sharepoint/v3/contenttype/forms"/>
  </ds:schemaRefs>
</ds:datastoreItem>
</file>

<file path=customXml/itemProps2.xml><?xml version="1.0" encoding="utf-8"?>
<ds:datastoreItem xmlns:ds="http://schemas.openxmlformats.org/officeDocument/2006/customXml" ds:itemID="{5594B7CA-1290-47DA-A8FD-EC74EF42B4F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F208899-44E9-47BE-97CD-9D5D01FB74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1751</Words>
  <Application>Microsoft Office PowerPoint</Application>
  <PresentationFormat>Widescreen</PresentationFormat>
  <Paragraphs>133</Paragraphs>
  <Slides>16</Slides>
  <Notes>16</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16</vt:i4>
      </vt:variant>
    </vt:vector>
  </HeadingPairs>
  <TitlesOfParts>
    <vt:vector size="32" baseType="lpstr">
      <vt:lpstr>Arial</vt:lpstr>
      <vt:lpstr>Arial Black</vt:lpstr>
      <vt:lpstr>Bookman Old Style</vt:lpstr>
      <vt:lpstr>Calibri</vt:lpstr>
      <vt:lpstr>Garamond</vt:lpstr>
      <vt:lpstr>Rockwell</vt:lpstr>
      <vt:lpstr>Segoe UI</vt:lpstr>
      <vt:lpstr>Segoe UI Black</vt:lpstr>
      <vt:lpstr>Segoe UI Light</vt:lpstr>
      <vt:lpstr>Segoe UI Semibold</vt:lpstr>
      <vt:lpstr>Segoe UI Semilight</vt:lpstr>
      <vt:lpstr>Times New Roman</vt:lpstr>
      <vt:lpstr>Wingdings</vt:lpstr>
      <vt:lpstr>Office Theme</vt:lpstr>
      <vt:lpstr>Damask</vt:lpstr>
      <vt:lpstr>8_Storybuilding Neal Creative</vt:lpstr>
      <vt:lpstr>WORKING IN THE SUNSHINE</vt:lpstr>
      <vt:lpstr>Florida’s Public Records Act</vt:lpstr>
      <vt:lpstr>Which Government Bodies Are Subject to the Public Records Law?</vt:lpstr>
      <vt:lpstr>What is a Public record?</vt:lpstr>
      <vt:lpstr>Key Takeaways </vt:lpstr>
      <vt:lpstr>Rights of the Requester</vt:lpstr>
      <vt:lpstr>Rules of  Responding</vt:lpstr>
      <vt:lpstr>Confidential and Exempt Content</vt:lpstr>
      <vt:lpstr> All public records requests should be submitted through the UF Public Records Portal hosted by the Office of the General Counsel and its Director of Public Records.  </vt:lpstr>
      <vt:lpstr>PowerPoint Presentation</vt:lpstr>
      <vt:lpstr>PowerPoint Presentation</vt:lpstr>
      <vt:lpstr>RECORDS RETENTION</vt:lpstr>
      <vt:lpstr>PowerPoint Presentation</vt:lpstr>
      <vt:lpstr>OPEN MEETINGS</vt:lpstr>
      <vt:lpstr>SUBPOENA DUCES TECUM  (subpoena for documents)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2020-11-23T20:37:06Z</dcterms:created>
  <dcterms:modified xsi:type="dcterms:W3CDTF">2023-09-14T17:16:17Z</dcterms:modified>
</cp:coreProperties>
</file>