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3.xml" ContentType="application/vnd.openxmlformats-officedocument.themeOverride+xml"/>
  <Override PartName="/ppt/theme/themeOverride4.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1" r:id="rId4"/>
  </p:sldMasterIdLst>
  <p:notesMasterIdLst>
    <p:notesMasterId r:id="rId39"/>
  </p:notesMasterIdLst>
  <p:sldIdLst>
    <p:sldId id="501" r:id="rId5"/>
    <p:sldId id="480" r:id="rId6"/>
    <p:sldId id="359" r:id="rId7"/>
    <p:sldId id="502" r:id="rId8"/>
    <p:sldId id="484" r:id="rId9"/>
    <p:sldId id="488" r:id="rId10"/>
    <p:sldId id="489" r:id="rId11"/>
    <p:sldId id="490" r:id="rId12"/>
    <p:sldId id="491" r:id="rId13"/>
    <p:sldId id="492" r:id="rId14"/>
    <p:sldId id="493" r:id="rId15"/>
    <p:sldId id="494" r:id="rId16"/>
    <p:sldId id="495" r:id="rId17"/>
    <p:sldId id="503" r:id="rId18"/>
    <p:sldId id="497" r:id="rId19"/>
    <p:sldId id="498" r:id="rId20"/>
    <p:sldId id="499" r:id="rId21"/>
    <p:sldId id="500" r:id="rId22"/>
    <p:sldId id="504" r:id="rId23"/>
    <p:sldId id="505" r:id="rId24"/>
    <p:sldId id="272" r:id="rId25"/>
    <p:sldId id="273" r:id="rId26"/>
    <p:sldId id="275" r:id="rId27"/>
    <p:sldId id="276" r:id="rId28"/>
    <p:sldId id="277" r:id="rId29"/>
    <p:sldId id="512" r:id="rId30"/>
    <p:sldId id="511" r:id="rId31"/>
    <p:sldId id="481" r:id="rId32"/>
    <p:sldId id="510" r:id="rId33"/>
    <p:sldId id="482" r:id="rId34"/>
    <p:sldId id="513" r:id="rId35"/>
    <p:sldId id="509" r:id="rId36"/>
    <p:sldId id="403" r:id="rId37"/>
    <p:sldId id="373" r:id="rId3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61D"/>
    <a:srgbClr val="FFD935"/>
    <a:srgbClr val="33596F"/>
    <a:srgbClr val="B7472A"/>
    <a:srgbClr val="001431"/>
    <a:srgbClr val="01132D"/>
    <a:srgbClr val="0C4072"/>
    <a:srgbClr val="042243"/>
    <a:srgbClr val="021B3A"/>
    <a:srgbClr val="114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F32172-FA0A-4C32-A04E-657EAFA9B380}" v="23" dt="2024-01-11T16:41:49.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8053"/>
  </p:normalViewPr>
  <p:slideViewPr>
    <p:cSldViewPr snapToGrid="0" snapToObjects="1">
      <p:cViewPr varScale="1">
        <p:scale>
          <a:sx n="111" d="100"/>
          <a:sy n="111" d="100"/>
        </p:scale>
        <p:origin x="600" y="96"/>
      </p:cViewPr>
      <p:guideLst/>
    </p:cSldViewPr>
  </p:slideViewPr>
  <p:outlineViewPr>
    <p:cViewPr>
      <p:scale>
        <a:sx n="33" d="100"/>
        <a:sy n="33" d="100"/>
      </p:scale>
      <p:origin x="0" y="-604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compliance.ufl.edu/compliance-hotline/" TargetMode="External"/><Relationship Id="rId1" Type="http://schemas.openxmlformats.org/officeDocument/2006/relationships/hyperlink" Target="mailto:privacy@ufl.edu" TargetMode="Externa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hyperlink" Target="mailto:privacy@ufl.edu" TargetMode="External"/><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hyperlink" Target="https://compliance.ufl.edu/compliance-hotline/" TargetMode="External"/><Relationship Id="rId5" Type="http://schemas.openxmlformats.org/officeDocument/2006/relationships/image" Target="../media/image25.sv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377FE3-B4D3-4F10-9307-C24E82551604}"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n-US"/>
        </a:p>
      </dgm:t>
    </dgm:pt>
    <dgm:pt modelId="{95D2ABFF-332C-428B-A5B1-DDB52E6F043B}">
      <dgm:prSet phldrT="[Text]" custT="1"/>
      <dgm:spPr/>
      <dgm:t>
        <a:bodyPr/>
        <a:lstStyle/>
        <a:p>
          <a:r>
            <a:rPr lang="en-US" sz="900" b="0" dirty="0">
              <a:latin typeface="Gentona Book" panose="00000800000000000000" charset="0"/>
            </a:rPr>
            <a:t>Terra DuBois</a:t>
          </a:r>
        </a:p>
        <a:p>
          <a:r>
            <a:rPr lang="en-US" sz="900" b="0" dirty="0">
              <a:latin typeface="Gentona Book" panose="00000800000000000000" charset="0"/>
            </a:rPr>
            <a:t>Chief Compliance, Ethics &amp; Privacy Officer</a:t>
          </a:r>
        </a:p>
      </dgm:t>
    </dgm:pt>
    <dgm:pt modelId="{A565E5A3-D515-4F64-9CA5-F8500B577600}" type="parTrans" cxnId="{F3E232D4-5653-4824-BB6E-85377C0DC42A}">
      <dgm:prSet/>
      <dgm:spPr/>
      <dgm:t>
        <a:bodyPr/>
        <a:lstStyle/>
        <a:p>
          <a:endParaRPr lang="en-US" sz="900" b="0">
            <a:latin typeface="Gentona Book" panose="00000800000000000000" charset="0"/>
          </a:endParaRPr>
        </a:p>
      </dgm:t>
    </dgm:pt>
    <dgm:pt modelId="{5B16DF06-0790-4735-86F8-27714498D8CE}" type="sibTrans" cxnId="{F3E232D4-5653-4824-BB6E-85377C0DC42A}">
      <dgm:prSet/>
      <dgm:spPr/>
      <dgm:t>
        <a:bodyPr/>
        <a:lstStyle/>
        <a:p>
          <a:endParaRPr lang="en-US" sz="900" b="0">
            <a:latin typeface="Gentona Book" panose="00000800000000000000" charset="0"/>
          </a:endParaRPr>
        </a:p>
      </dgm:t>
    </dgm:pt>
    <dgm:pt modelId="{C49AB754-12CF-452F-97E8-405558B4A0ED}" type="asst">
      <dgm:prSet phldrT="[Text]" custT="1"/>
      <dgm:spPr/>
      <dgm:t>
        <a:bodyPr/>
        <a:lstStyle/>
        <a:p>
          <a:r>
            <a:rPr lang="en-US" sz="900" b="0" dirty="0">
              <a:latin typeface="Gentona Book" panose="00000800000000000000" charset="0"/>
            </a:rPr>
            <a:t>Jacob Perrone</a:t>
          </a:r>
        </a:p>
        <a:p>
          <a:r>
            <a:rPr lang="en-US" sz="900" b="0" dirty="0">
              <a:latin typeface="Gentona Book" panose="00000800000000000000" charset="0"/>
            </a:rPr>
            <a:t>Admin Assistant II</a:t>
          </a:r>
        </a:p>
      </dgm:t>
    </dgm:pt>
    <dgm:pt modelId="{9EE3B081-F1D5-4950-8886-3CBA75FE5065}" type="parTrans" cxnId="{0FB82A39-21C3-4B9F-90AD-EFCA166BD09F}">
      <dgm:prSet/>
      <dgm:spPr/>
      <dgm:t>
        <a:bodyPr/>
        <a:lstStyle/>
        <a:p>
          <a:endParaRPr lang="en-US" sz="900" b="0">
            <a:latin typeface="Gentona Book" panose="00000800000000000000" charset="0"/>
          </a:endParaRPr>
        </a:p>
      </dgm:t>
    </dgm:pt>
    <dgm:pt modelId="{439394FD-26BE-4D0C-B1A0-F601F5922547}" type="sibTrans" cxnId="{0FB82A39-21C3-4B9F-90AD-EFCA166BD09F}">
      <dgm:prSet/>
      <dgm:spPr/>
      <dgm:t>
        <a:bodyPr/>
        <a:lstStyle/>
        <a:p>
          <a:endParaRPr lang="en-US" sz="900" b="0">
            <a:latin typeface="Gentona Book" panose="00000800000000000000" charset="0"/>
          </a:endParaRPr>
        </a:p>
      </dgm:t>
    </dgm:pt>
    <dgm:pt modelId="{99280825-9CF4-4762-8A3C-D30A82355FBA}">
      <dgm:prSet phldrT="[Text]" custT="1"/>
      <dgm:spPr/>
      <dgm:t>
        <a:bodyPr/>
        <a:lstStyle/>
        <a:p>
          <a:r>
            <a:rPr lang="en-US" sz="900" b="0" dirty="0">
              <a:latin typeface="Gentona Book" panose="00000800000000000000" charset="0"/>
            </a:rPr>
            <a:t>Compliance &amp; Ethics</a:t>
          </a:r>
        </a:p>
      </dgm:t>
    </dgm:pt>
    <dgm:pt modelId="{6830B8B2-B6DC-4D94-BC17-B204041101B7}" type="parTrans" cxnId="{6B73B429-2C2A-441B-85EA-363CC996B0A4}">
      <dgm:prSet/>
      <dgm:spPr/>
      <dgm:t>
        <a:bodyPr/>
        <a:lstStyle/>
        <a:p>
          <a:endParaRPr lang="en-US" sz="900" b="0">
            <a:latin typeface="Gentona Book" panose="00000800000000000000" charset="0"/>
          </a:endParaRPr>
        </a:p>
      </dgm:t>
    </dgm:pt>
    <dgm:pt modelId="{703A0D00-3230-4012-A656-36519189BE10}" type="sibTrans" cxnId="{6B73B429-2C2A-441B-85EA-363CC996B0A4}">
      <dgm:prSet/>
      <dgm:spPr/>
      <dgm:t>
        <a:bodyPr/>
        <a:lstStyle/>
        <a:p>
          <a:endParaRPr lang="en-US" sz="900" b="0">
            <a:latin typeface="Gentona Book" panose="00000800000000000000" charset="0"/>
          </a:endParaRPr>
        </a:p>
      </dgm:t>
    </dgm:pt>
    <dgm:pt modelId="{16B2481F-545C-4203-8290-E48DFB55EC74}">
      <dgm:prSet phldrT="[Text]" custT="1"/>
      <dgm:spPr/>
      <dgm:t>
        <a:bodyPr/>
        <a:lstStyle/>
        <a:p>
          <a:r>
            <a:rPr lang="en-US" sz="900" b="0" dirty="0">
              <a:latin typeface="Gentona Book" panose="00000800000000000000" charset="0"/>
            </a:rPr>
            <a:t>Conflicts of Interest</a:t>
          </a:r>
        </a:p>
      </dgm:t>
    </dgm:pt>
    <dgm:pt modelId="{4FA35EB7-5CD5-4C74-A04E-033ACEC5840A}" type="parTrans" cxnId="{DBEA7C5D-6B3E-4910-9494-B7BE848F7DE3}">
      <dgm:prSet/>
      <dgm:spPr/>
      <dgm:t>
        <a:bodyPr/>
        <a:lstStyle/>
        <a:p>
          <a:endParaRPr lang="en-US" sz="900" b="0">
            <a:latin typeface="Gentona Book" panose="00000800000000000000" charset="0"/>
          </a:endParaRPr>
        </a:p>
      </dgm:t>
    </dgm:pt>
    <dgm:pt modelId="{6A948A97-21E9-4017-81DF-2FC93D0AA14B}" type="sibTrans" cxnId="{DBEA7C5D-6B3E-4910-9494-B7BE848F7DE3}">
      <dgm:prSet/>
      <dgm:spPr/>
      <dgm:t>
        <a:bodyPr/>
        <a:lstStyle/>
        <a:p>
          <a:endParaRPr lang="en-US" sz="900" b="0">
            <a:latin typeface="Gentona Book" panose="00000800000000000000" charset="0"/>
          </a:endParaRPr>
        </a:p>
      </dgm:t>
    </dgm:pt>
    <dgm:pt modelId="{C4BC5C68-72B4-4203-9982-962585A4B3B9}">
      <dgm:prSet phldrT="[Text]" custT="1"/>
      <dgm:spPr/>
      <dgm:t>
        <a:bodyPr/>
        <a:lstStyle/>
        <a:p>
          <a:r>
            <a:rPr lang="en-US" sz="900" b="0" dirty="0">
              <a:latin typeface="Gentona Book" panose="00000800000000000000" charset="0"/>
            </a:rPr>
            <a:t>Youth Compliance Services</a:t>
          </a:r>
        </a:p>
      </dgm:t>
    </dgm:pt>
    <dgm:pt modelId="{FF06B814-3A53-40BA-AE43-6843315BFE16}" type="parTrans" cxnId="{196931D6-171A-4925-A1E8-100270F03CF8}">
      <dgm:prSet/>
      <dgm:spPr/>
      <dgm:t>
        <a:bodyPr/>
        <a:lstStyle/>
        <a:p>
          <a:endParaRPr lang="en-US" sz="900" b="0">
            <a:latin typeface="Gentona Book" panose="00000800000000000000" charset="0"/>
          </a:endParaRPr>
        </a:p>
      </dgm:t>
    </dgm:pt>
    <dgm:pt modelId="{F40315DC-860E-4B19-AC22-E3FC88D7E777}" type="sibTrans" cxnId="{196931D6-171A-4925-A1E8-100270F03CF8}">
      <dgm:prSet/>
      <dgm:spPr/>
      <dgm:t>
        <a:bodyPr/>
        <a:lstStyle/>
        <a:p>
          <a:endParaRPr lang="en-US" sz="900" b="0">
            <a:latin typeface="Gentona Book" panose="00000800000000000000" charset="0"/>
          </a:endParaRPr>
        </a:p>
      </dgm:t>
    </dgm:pt>
    <dgm:pt modelId="{033A7C2B-45D2-47F3-AE03-263CDB176C81}">
      <dgm:prSet custT="1"/>
      <dgm:spPr/>
      <dgm: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ea typeface="+mn-ea"/>
              <a:cs typeface="+mn-cs"/>
            </a:rPr>
            <a:t>Clery Act Compliance</a:t>
          </a:r>
        </a:p>
      </dgm:t>
    </dgm:pt>
    <dgm:pt modelId="{AFC0E969-AF8B-42E0-B2B2-F5A9EF304ACA}" type="parTrans" cxnId="{D41EAD96-DD66-4DAE-8C3E-EF79E6C664CD}">
      <dgm:prSet/>
      <dgm:spPr/>
      <dgm:t>
        <a:bodyPr/>
        <a:lstStyle/>
        <a:p>
          <a:endParaRPr lang="en-US" sz="900" b="0">
            <a:latin typeface="Gentona Book" panose="00000800000000000000" charset="0"/>
          </a:endParaRPr>
        </a:p>
      </dgm:t>
    </dgm:pt>
    <dgm:pt modelId="{F0BA0C67-EB7E-4877-9202-3515C4CA65DE}" type="sibTrans" cxnId="{D41EAD96-DD66-4DAE-8C3E-EF79E6C664CD}">
      <dgm:prSet/>
      <dgm:spPr/>
      <dgm:t>
        <a:bodyPr/>
        <a:lstStyle/>
        <a:p>
          <a:endParaRPr lang="en-US" sz="900" b="0">
            <a:latin typeface="Gentona Book" panose="00000800000000000000" charset="0"/>
          </a:endParaRPr>
        </a:p>
      </dgm:t>
    </dgm:pt>
    <dgm:pt modelId="{29AB88DB-126B-43DD-B0C5-E7066CB1D13F}">
      <dgm:prSet custT="1"/>
      <dgm:spPr/>
      <dgm:t>
        <a:bodyPr/>
        <a:lstStyle/>
        <a:p>
          <a:r>
            <a:rPr lang="en-US" sz="900" b="0" kern="1200" dirty="0">
              <a:latin typeface="Gentona Book" panose="00000800000000000000" charset="0"/>
              <a:ea typeface="+mn-ea"/>
              <a:cs typeface="+mn-cs"/>
            </a:rPr>
            <a:t>Privacy Compliance</a:t>
          </a:r>
        </a:p>
      </dgm:t>
    </dgm:pt>
    <dgm:pt modelId="{21D89183-2891-45EB-9F6C-D5B6BC06E8D6}" type="parTrans" cxnId="{8B6B8B20-C7C8-4F62-9201-26919CB46EE2}">
      <dgm:prSet/>
      <dgm:spPr/>
      <dgm:t>
        <a:bodyPr/>
        <a:lstStyle/>
        <a:p>
          <a:endParaRPr lang="en-US" sz="900" b="0">
            <a:latin typeface="Gentona Book" panose="00000800000000000000" charset="0"/>
          </a:endParaRPr>
        </a:p>
      </dgm:t>
    </dgm:pt>
    <dgm:pt modelId="{18A6EB77-D139-4699-A8A9-0E53CEEE7BB6}" type="sibTrans" cxnId="{8B6B8B20-C7C8-4F62-9201-26919CB46EE2}">
      <dgm:prSet/>
      <dgm:spPr/>
      <dgm:t>
        <a:bodyPr/>
        <a:lstStyle/>
        <a:p>
          <a:endParaRPr lang="en-US" sz="900" b="0">
            <a:latin typeface="Gentona Book" panose="00000800000000000000" charset="0"/>
          </a:endParaRPr>
        </a:p>
      </dgm:t>
    </dgm:pt>
    <dgm:pt modelId="{C20EEB07-D811-4722-83A0-696CD1307B32}">
      <dgm:prSet custT="1"/>
      <dgm:spPr/>
      <dgm:t>
        <a:bodyPr/>
        <a:lstStyle/>
        <a:p>
          <a:r>
            <a:rPr lang="en-US" sz="900" b="0" kern="1200" dirty="0">
              <a:latin typeface="Gentona Book" panose="00000800000000000000" charset="0"/>
              <a:ea typeface="+mn-ea"/>
              <a:cs typeface="+mn-cs"/>
            </a:rPr>
            <a:t>UF Health Compliance</a:t>
          </a:r>
        </a:p>
      </dgm:t>
    </dgm:pt>
    <dgm:pt modelId="{1EBD1FF3-5A85-44C0-9A04-D62272E6126C}" type="parTrans" cxnId="{FE7A0F6C-3354-414D-ADB6-E35C4C5D0AF4}">
      <dgm:prSet/>
      <dgm:spPr/>
      <dgm:t>
        <a:bodyPr/>
        <a:lstStyle/>
        <a:p>
          <a:endParaRPr lang="en-US" sz="900" b="0">
            <a:latin typeface="Gentona Book" panose="00000800000000000000" charset="0"/>
          </a:endParaRPr>
        </a:p>
      </dgm:t>
    </dgm:pt>
    <dgm:pt modelId="{C52DA8FC-F4ED-4354-95C0-DBCCB6FF6B1B}" type="sibTrans" cxnId="{FE7A0F6C-3354-414D-ADB6-E35C4C5D0AF4}">
      <dgm:prSet/>
      <dgm:spPr/>
      <dgm:t>
        <a:bodyPr/>
        <a:lstStyle/>
        <a:p>
          <a:endParaRPr lang="en-US" sz="900" b="0">
            <a:latin typeface="Gentona Book" panose="00000800000000000000" charset="0"/>
          </a:endParaRPr>
        </a:p>
      </dgm:t>
    </dgm:pt>
    <dgm:pt modelId="{8250B757-74AE-4E12-BC71-702FDFAF1198}">
      <dgm:prSet custT="1"/>
      <dgm:spPr/>
      <dgm:t>
        <a:bodyPr/>
        <a:lstStyle/>
        <a:p>
          <a:r>
            <a:rPr lang="en-US" sz="900" b="0" dirty="0">
              <a:latin typeface="Gentona Book" panose="00000800000000000000" charset="0"/>
            </a:rPr>
            <a:t>Katherine Moore</a:t>
          </a:r>
        </a:p>
        <a:p>
          <a:r>
            <a:rPr lang="en-US" sz="900" b="0" dirty="0">
              <a:latin typeface="Gentona Book" panose="00000800000000000000" charset="0"/>
            </a:rPr>
            <a:t>Director, Compliance and Ethics, Deputy Chief Compliance Officer</a:t>
          </a:r>
        </a:p>
      </dgm:t>
    </dgm:pt>
    <dgm:pt modelId="{F63496AF-2B66-4383-BD63-2ACE88DEAD7A}" type="parTrans" cxnId="{39E6478E-6C07-4D15-A0BE-A8E937EF63E1}">
      <dgm:prSet/>
      <dgm:spPr/>
      <dgm:t>
        <a:bodyPr/>
        <a:lstStyle/>
        <a:p>
          <a:endParaRPr lang="en-US" sz="900" b="0">
            <a:latin typeface="Gentona Book" panose="00000800000000000000" charset="0"/>
          </a:endParaRPr>
        </a:p>
      </dgm:t>
    </dgm:pt>
    <dgm:pt modelId="{FC66071F-156E-416F-B2F2-E3971077958E}" type="sibTrans" cxnId="{39E6478E-6C07-4D15-A0BE-A8E937EF63E1}">
      <dgm:prSet/>
      <dgm:spPr/>
      <dgm:t>
        <a:bodyPr/>
        <a:lstStyle/>
        <a:p>
          <a:endParaRPr lang="en-US" sz="900" b="0">
            <a:latin typeface="Gentona Book" panose="00000800000000000000" charset="0"/>
          </a:endParaRPr>
        </a:p>
      </dgm:t>
    </dgm:pt>
    <dgm:pt modelId="{A33E6668-CBBB-415D-81D6-17347704BDD5}">
      <dgm:prSet custT="1"/>
      <dgm:spPr/>
      <dgm:t>
        <a:bodyPr/>
        <a:lstStyle/>
        <a:p>
          <a:r>
            <a:rPr lang="en-US" sz="900" b="0" dirty="0">
              <a:latin typeface="Gentona Book" panose="00000800000000000000" charset="0"/>
            </a:rPr>
            <a:t>Loren Israel</a:t>
          </a:r>
          <a:br>
            <a:rPr lang="en-US" sz="900" b="0" dirty="0">
              <a:latin typeface="Gentona Book" panose="00000800000000000000" charset="0"/>
            </a:rPr>
          </a:br>
          <a:r>
            <a:rPr lang="en-US" sz="900" b="0" dirty="0">
              <a:latin typeface="Gentona Book" panose="00000800000000000000" charset="0"/>
            </a:rPr>
            <a:t>Assistant Director, Compliance and Ethics</a:t>
          </a:r>
        </a:p>
      </dgm:t>
    </dgm:pt>
    <dgm:pt modelId="{709C3A72-E3B2-4EDE-AE34-39044C3175A5}" type="parTrans" cxnId="{3D2E3B9E-423F-491A-B65E-0AB9FDC71997}">
      <dgm:prSet/>
      <dgm:spPr/>
      <dgm:t>
        <a:bodyPr/>
        <a:lstStyle/>
        <a:p>
          <a:endParaRPr lang="en-US" sz="900" b="0">
            <a:latin typeface="Gentona Book" panose="00000800000000000000" charset="0"/>
          </a:endParaRPr>
        </a:p>
      </dgm:t>
    </dgm:pt>
    <dgm:pt modelId="{042B718D-A0AB-45B6-904D-AEDE507F9AA6}" type="sibTrans" cxnId="{3D2E3B9E-423F-491A-B65E-0AB9FDC71997}">
      <dgm:prSet/>
      <dgm:spPr/>
      <dgm:t>
        <a:bodyPr/>
        <a:lstStyle/>
        <a:p>
          <a:endParaRPr lang="en-US" sz="900" b="0">
            <a:latin typeface="Gentona Book" panose="00000800000000000000" charset="0"/>
          </a:endParaRPr>
        </a:p>
      </dgm:t>
    </dgm:pt>
    <dgm:pt modelId="{93A1F273-425C-4A49-985B-70129B439A6D}">
      <dgm:prSet custT="1"/>
      <dgm:spPr/>
      <dgm:t>
        <a:bodyPr/>
        <a:lstStyle/>
        <a:p>
          <a:r>
            <a:rPr lang="en-US" sz="900" b="0" dirty="0">
              <a:latin typeface="Gentona Book" panose="00000800000000000000" charset="0"/>
            </a:rPr>
            <a:t>Sonya Burtner</a:t>
          </a:r>
          <a:br>
            <a:rPr lang="en-US" sz="900" b="0" dirty="0">
              <a:latin typeface="Gentona Book" panose="00000800000000000000" charset="0"/>
            </a:rPr>
          </a:br>
          <a:r>
            <a:rPr lang="en-US" sz="900" b="0" dirty="0">
              <a:latin typeface="Gentona Book" panose="00000800000000000000" charset="0"/>
            </a:rPr>
            <a:t>Assistant Director, Compliance and Ethics</a:t>
          </a:r>
        </a:p>
      </dgm:t>
    </dgm:pt>
    <dgm:pt modelId="{B38E8FF2-2355-4D8C-B04B-92BD25811700}" type="parTrans" cxnId="{21AAD530-C23F-477D-B302-22BEC52E01DA}">
      <dgm:prSet/>
      <dgm:spPr/>
      <dgm:t>
        <a:bodyPr/>
        <a:lstStyle/>
        <a:p>
          <a:endParaRPr lang="en-US" sz="900" b="0">
            <a:latin typeface="Gentona Book" panose="00000800000000000000" charset="0"/>
          </a:endParaRPr>
        </a:p>
      </dgm:t>
    </dgm:pt>
    <dgm:pt modelId="{57E97BA4-7172-49DE-B594-2632A15BD080}" type="sibTrans" cxnId="{21AAD530-C23F-477D-B302-22BEC52E01DA}">
      <dgm:prSet/>
      <dgm:spPr/>
      <dgm:t>
        <a:bodyPr/>
        <a:lstStyle/>
        <a:p>
          <a:endParaRPr lang="en-US" sz="900" b="0">
            <a:latin typeface="Gentona Book" panose="00000800000000000000" charset="0"/>
          </a:endParaRPr>
        </a:p>
      </dgm:t>
    </dgm:pt>
    <dgm:pt modelId="{D1AB662C-9200-4E3B-A2C5-16CA2D4D30DF}">
      <dgm:prSet custT="1"/>
      <dgm:spPr/>
      <dgm:t>
        <a:bodyPr/>
        <a:lstStyle/>
        <a:p>
          <a:r>
            <a:rPr lang="en-US" sz="900" b="0" dirty="0">
              <a:latin typeface="Gentona Book" panose="00000800000000000000" charset="0"/>
            </a:rPr>
            <a:t>David Altman</a:t>
          </a:r>
        </a:p>
        <a:p>
          <a:r>
            <a:rPr lang="en-US" sz="900" b="0" dirty="0">
              <a:latin typeface="Gentona Book" panose="00000800000000000000" charset="0"/>
            </a:rPr>
            <a:t>Analyst</a:t>
          </a:r>
        </a:p>
      </dgm:t>
    </dgm:pt>
    <dgm:pt modelId="{09497FBB-0375-48CA-B218-CE9C532236CC}" type="parTrans" cxnId="{B2ED687B-DA52-4997-A53F-567C8FFE63CA}">
      <dgm:prSet/>
      <dgm:spPr/>
      <dgm:t>
        <a:bodyPr/>
        <a:lstStyle/>
        <a:p>
          <a:endParaRPr lang="en-US" sz="900" b="0">
            <a:latin typeface="Gentona Book" panose="00000800000000000000" charset="0"/>
          </a:endParaRPr>
        </a:p>
      </dgm:t>
    </dgm:pt>
    <dgm:pt modelId="{BDA48FFA-7B56-4A0D-B597-D75D30006380}" type="sibTrans" cxnId="{B2ED687B-DA52-4997-A53F-567C8FFE63CA}">
      <dgm:prSet/>
      <dgm:spPr/>
      <dgm:t>
        <a:bodyPr/>
        <a:lstStyle/>
        <a:p>
          <a:endParaRPr lang="en-US" sz="900" b="0">
            <a:latin typeface="Gentona Book" panose="00000800000000000000" charset="0"/>
          </a:endParaRPr>
        </a:p>
      </dgm:t>
    </dgm:pt>
    <dgm:pt modelId="{E8B89A89-8926-4552-AD5A-A633B5660A99}">
      <dgm:prSet custT="1"/>
      <dgm:spPr/>
      <dgm:t>
        <a:bodyPr/>
        <a:lstStyle/>
        <a:p>
          <a:r>
            <a:rPr lang="en-US" sz="900" b="0" dirty="0">
              <a:latin typeface="Gentona Book" panose="00000800000000000000" charset="0"/>
            </a:rPr>
            <a:t>John Ciminillo</a:t>
          </a:r>
          <a:br>
            <a:rPr lang="en-US" sz="900" b="0" dirty="0">
              <a:latin typeface="Gentona Book" panose="00000800000000000000" charset="0"/>
            </a:rPr>
          </a:br>
          <a:r>
            <a:rPr lang="en-US" sz="900" b="0" dirty="0">
              <a:latin typeface="Gentona Book" panose="00000800000000000000" charset="0"/>
            </a:rPr>
            <a:t>Analyst</a:t>
          </a:r>
        </a:p>
      </dgm:t>
    </dgm:pt>
    <dgm:pt modelId="{7D13405E-4E28-4E0B-A45F-C38F310B9744}" type="parTrans" cxnId="{85EAE2FA-3F6F-48C2-AFBB-2DDBC731D653}">
      <dgm:prSet/>
      <dgm:spPr/>
      <dgm:t>
        <a:bodyPr/>
        <a:lstStyle/>
        <a:p>
          <a:endParaRPr lang="en-US" sz="900" b="0">
            <a:latin typeface="Gentona Book" panose="00000800000000000000" charset="0"/>
          </a:endParaRPr>
        </a:p>
      </dgm:t>
    </dgm:pt>
    <dgm:pt modelId="{8C98397E-7282-4952-B14E-C92433E485AF}" type="sibTrans" cxnId="{85EAE2FA-3F6F-48C2-AFBB-2DDBC731D653}">
      <dgm:prSet/>
      <dgm:spPr/>
      <dgm:t>
        <a:bodyPr/>
        <a:lstStyle/>
        <a:p>
          <a:endParaRPr lang="en-US" sz="900" b="0">
            <a:latin typeface="Gentona Book" panose="00000800000000000000" charset="0"/>
          </a:endParaRPr>
        </a:p>
      </dgm:t>
    </dgm:pt>
    <dgm:pt modelId="{E5A445E0-3037-4A79-A8ED-DD08347DAE59}">
      <dgm:prSet custT="1"/>
      <dgm:spPr/>
      <dgm:t>
        <a:bodyPr/>
        <a:lstStyle/>
        <a:p>
          <a:r>
            <a:rPr lang="en-US" sz="900" b="0" dirty="0">
              <a:latin typeface="Gentona Book" panose="00000800000000000000" charset="0"/>
            </a:rPr>
            <a:t>Sophia Andrews</a:t>
          </a:r>
        </a:p>
        <a:p>
          <a:r>
            <a:rPr lang="en-US" sz="900" b="0" dirty="0">
              <a:latin typeface="Gentona Book" panose="00000800000000000000" charset="0"/>
            </a:rPr>
            <a:t>Assistant Director, Youth Compliance</a:t>
          </a:r>
        </a:p>
      </dgm:t>
    </dgm:pt>
    <dgm:pt modelId="{3CBDB627-EF18-42F0-8FE1-100EC337B6D0}" type="parTrans" cxnId="{971E2BE0-1987-45D3-BF69-3AB11AA1D870}">
      <dgm:prSet/>
      <dgm:spPr/>
      <dgm:t>
        <a:bodyPr/>
        <a:lstStyle/>
        <a:p>
          <a:endParaRPr lang="en-US" sz="900" b="0">
            <a:latin typeface="Gentona Book" panose="00000800000000000000" charset="0"/>
          </a:endParaRPr>
        </a:p>
      </dgm:t>
    </dgm:pt>
    <dgm:pt modelId="{6F84925E-4BB7-4D47-AA8C-678BB32BBCF9}" type="sibTrans" cxnId="{971E2BE0-1987-45D3-BF69-3AB11AA1D870}">
      <dgm:prSet/>
      <dgm:spPr/>
      <dgm:t>
        <a:bodyPr/>
        <a:lstStyle/>
        <a:p>
          <a:endParaRPr lang="en-US" sz="900" b="0">
            <a:latin typeface="Gentona Book" panose="00000800000000000000" charset="0"/>
          </a:endParaRPr>
        </a:p>
      </dgm:t>
    </dgm:pt>
    <dgm:pt modelId="{C7DCDCA7-452B-4E44-B50E-D68D521DE9BF}">
      <dgm:prSet custT="1"/>
      <dgm:spPr/>
      <dgm:t>
        <a:bodyPr/>
        <a:lstStyle/>
        <a:p>
          <a:r>
            <a:rPr lang="en-US" sz="900" b="0" i="0" dirty="0">
              <a:latin typeface="Gentona Book" panose="00000800000000000000" charset="0"/>
            </a:rPr>
            <a:t>Rebecca DeCesare</a:t>
          </a:r>
        </a:p>
        <a:p>
          <a:r>
            <a:rPr lang="en-US" sz="900" b="0" i="0" dirty="0">
              <a:latin typeface="Gentona Book" panose="00000800000000000000" charset="0"/>
            </a:rPr>
            <a:t>Assistant Director</a:t>
          </a:r>
        </a:p>
        <a:p>
          <a:r>
            <a:rPr lang="en-US" sz="900" b="0" i="0" dirty="0">
              <a:latin typeface="Gentona Book" panose="00000800000000000000" charset="0"/>
            </a:rPr>
            <a:t>Clery Act Compliance</a:t>
          </a:r>
          <a:endParaRPr lang="en-US" sz="900" b="0" dirty="0">
            <a:latin typeface="Gentona Book" panose="00000800000000000000" charset="0"/>
          </a:endParaRPr>
        </a:p>
      </dgm:t>
    </dgm:pt>
    <dgm:pt modelId="{CA446A31-94BB-472B-A13E-A5C3028B979B}" type="parTrans" cxnId="{57FF24C0-B483-48F1-B4BA-CA36C1D36991}">
      <dgm:prSet/>
      <dgm:spPr/>
      <dgm:t>
        <a:bodyPr/>
        <a:lstStyle/>
        <a:p>
          <a:endParaRPr lang="en-US" sz="900" b="0">
            <a:latin typeface="Gentona Book" panose="00000800000000000000" charset="0"/>
          </a:endParaRPr>
        </a:p>
      </dgm:t>
    </dgm:pt>
    <dgm:pt modelId="{663086D7-A914-4C86-B69A-AEC530A2D68A}" type="sibTrans" cxnId="{57FF24C0-B483-48F1-B4BA-CA36C1D36991}">
      <dgm:prSet/>
      <dgm:spPr/>
      <dgm:t>
        <a:bodyPr/>
        <a:lstStyle/>
        <a:p>
          <a:endParaRPr lang="en-US" sz="900" b="0">
            <a:latin typeface="Gentona Book" panose="00000800000000000000" charset="0"/>
          </a:endParaRPr>
        </a:p>
      </dgm:t>
    </dgm:pt>
    <dgm:pt modelId="{9C52AC62-1C30-4F61-B661-1373AF7B583B}">
      <dgm:prSet custT="1"/>
      <dgm:spPr/>
      <dgm:t>
        <a:bodyPr/>
        <a:lstStyle/>
        <a:p>
          <a:r>
            <a:rPr lang="en-US" sz="900" b="0" dirty="0">
              <a:latin typeface="Gentona Book" panose="00000800000000000000" charset="0"/>
            </a:rPr>
            <a:t>Carol McMahon </a:t>
          </a:r>
        </a:p>
        <a:p>
          <a:r>
            <a:rPr lang="en-US" sz="900" b="0" dirty="0">
              <a:latin typeface="Gentona Book" panose="00000800000000000000" charset="0"/>
            </a:rPr>
            <a:t>Director, UF Privacy</a:t>
          </a:r>
        </a:p>
      </dgm:t>
    </dgm:pt>
    <dgm:pt modelId="{596D1478-56CF-40A1-B84A-A3336FF40C18}" type="parTrans" cxnId="{1350DA84-0805-42D0-8801-6779868BA689}">
      <dgm:prSet/>
      <dgm:spPr/>
      <dgm:t>
        <a:bodyPr/>
        <a:lstStyle/>
        <a:p>
          <a:endParaRPr lang="en-US" sz="900" b="0">
            <a:latin typeface="Gentona Book" panose="00000800000000000000" charset="0"/>
          </a:endParaRPr>
        </a:p>
      </dgm:t>
    </dgm:pt>
    <dgm:pt modelId="{7D605786-C9AD-4734-8D80-DBF1F7C0C12B}" type="sibTrans" cxnId="{1350DA84-0805-42D0-8801-6779868BA689}">
      <dgm:prSet/>
      <dgm:spPr/>
      <dgm:t>
        <a:bodyPr/>
        <a:lstStyle/>
        <a:p>
          <a:endParaRPr lang="en-US" sz="900" b="0">
            <a:latin typeface="Gentona Book" panose="00000800000000000000" charset="0"/>
          </a:endParaRPr>
        </a:p>
      </dgm:t>
    </dgm:pt>
    <dgm:pt modelId="{4C9155B5-E08B-4A48-9EF8-C7C1B9FE3A63}">
      <dgm:prSet custT="1"/>
      <dgm:spPr/>
      <dgm:t>
        <a:bodyPr/>
        <a:lstStyle/>
        <a:p>
          <a:r>
            <a:rPr lang="en-US" sz="900" b="0" dirty="0">
              <a:latin typeface="Gentona Book" panose="00000800000000000000" charset="0"/>
            </a:rPr>
            <a:t>Brandon Sykes</a:t>
          </a:r>
        </a:p>
        <a:p>
          <a:r>
            <a:rPr lang="en-US" sz="900" b="0" dirty="0">
              <a:latin typeface="Gentona Book" panose="00000800000000000000" charset="0"/>
            </a:rPr>
            <a:t>Privacy Specialist</a:t>
          </a:r>
        </a:p>
      </dgm:t>
    </dgm:pt>
    <dgm:pt modelId="{C6481C8D-10D1-4D8E-AE6A-11E5F1F32C45}" type="parTrans" cxnId="{2C32352C-BC5F-4B5C-A6D5-04BB94F3E35D}">
      <dgm:prSet/>
      <dgm:spPr/>
      <dgm:t>
        <a:bodyPr/>
        <a:lstStyle/>
        <a:p>
          <a:endParaRPr lang="en-US" sz="900" b="0">
            <a:latin typeface="Gentona Book" panose="00000800000000000000" charset="0"/>
          </a:endParaRPr>
        </a:p>
      </dgm:t>
    </dgm:pt>
    <dgm:pt modelId="{8C479C49-6F9D-452F-8B1C-CFDEB11ADE27}" type="sibTrans" cxnId="{2C32352C-BC5F-4B5C-A6D5-04BB94F3E35D}">
      <dgm:prSet/>
      <dgm:spPr/>
      <dgm:t>
        <a:bodyPr/>
        <a:lstStyle/>
        <a:p>
          <a:endParaRPr lang="en-US" sz="900" b="0">
            <a:latin typeface="Gentona Book" panose="00000800000000000000" charset="0"/>
          </a:endParaRPr>
        </a:p>
      </dgm:t>
    </dgm:pt>
    <dgm:pt modelId="{417D8262-684C-4C12-9283-D1D5C829CB4A}">
      <dgm:prSet custT="1"/>
      <dgm:spPr/>
      <dgm:t>
        <a:bodyPr/>
        <a:lstStyle/>
        <a:p>
          <a:r>
            <a:rPr lang="en-US" sz="900" b="0" dirty="0">
              <a:latin typeface="Gentona Book" panose="00000800000000000000" charset="0"/>
            </a:rPr>
            <a:t>Christian Justiniano </a:t>
          </a:r>
        </a:p>
        <a:p>
          <a:r>
            <a:rPr lang="en-US" sz="900" b="0" dirty="0">
              <a:latin typeface="Gentona Book" panose="00000800000000000000" charset="0"/>
            </a:rPr>
            <a:t>Privacy Specialist</a:t>
          </a:r>
        </a:p>
      </dgm:t>
    </dgm:pt>
    <dgm:pt modelId="{98D4CB42-7229-47BE-B2C3-31ADC22791F1}" type="parTrans" cxnId="{0DACFC8C-D147-4B0D-B6C8-89FE1020E59E}">
      <dgm:prSet/>
      <dgm:spPr/>
      <dgm:t>
        <a:bodyPr/>
        <a:lstStyle/>
        <a:p>
          <a:endParaRPr lang="en-US" sz="900" b="0">
            <a:latin typeface="Gentona Book" panose="00000800000000000000" charset="0"/>
          </a:endParaRPr>
        </a:p>
      </dgm:t>
    </dgm:pt>
    <dgm:pt modelId="{A40A4B39-4209-4C15-9BC3-0ED4C0CA6E83}" type="sibTrans" cxnId="{0DACFC8C-D147-4B0D-B6C8-89FE1020E59E}">
      <dgm:prSet/>
      <dgm:spPr/>
      <dgm:t>
        <a:bodyPr/>
        <a:lstStyle/>
        <a:p>
          <a:endParaRPr lang="en-US" sz="900" b="0">
            <a:latin typeface="Gentona Book" panose="00000800000000000000" charset="0"/>
          </a:endParaRPr>
        </a:p>
      </dgm:t>
    </dgm:pt>
    <dgm:pt modelId="{B060B745-410B-44C9-8FF7-FDC2FDF1D08A}">
      <dgm:prSet custT="1"/>
      <dgm:spPr/>
      <dgm:t>
        <a:bodyPr/>
        <a:lstStyle/>
        <a:p>
          <a:r>
            <a:rPr lang="en-US" sz="900" b="0" dirty="0">
              <a:latin typeface="Gentona Book" panose="00000800000000000000" charset="0"/>
            </a:rPr>
            <a:t>Robert Michalski</a:t>
          </a:r>
        </a:p>
        <a:p>
          <a:r>
            <a:rPr lang="en-US" sz="900" b="0" dirty="0">
              <a:latin typeface="Gentona Book" panose="00000800000000000000" charset="0"/>
            </a:rPr>
            <a:t>Vice President &amp; </a:t>
          </a:r>
        </a:p>
        <a:p>
          <a:r>
            <a:rPr lang="en-US" sz="900" b="0" dirty="0">
              <a:latin typeface="Gentona Book" panose="00000800000000000000" charset="0"/>
            </a:rPr>
            <a:t>Chief Compliance &amp; Privacy Officer</a:t>
          </a:r>
        </a:p>
      </dgm:t>
    </dgm:pt>
    <dgm:pt modelId="{9FDF2C63-A065-4EFC-AAD2-565563F100D6}" type="parTrans" cxnId="{D770DF47-CFAA-4E5D-8E26-D6D822E009D7}">
      <dgm:prSet/>
      <dgm:spPr/>
      <dgm:t>
        <a:bodyPr/>
        <a:lstStyle/>
        <a:p>
          <a:endParaRPr lang="en-US" sz="900" b="0">
            <a:latin typeface="Gentona Book" panose="00000800000000000000" charset="0"/>
          </a:endParaRPr>
        </a:p>
      </dgm:t>
    </dgm:pt>
    <dgm:pt modelId="{140E7C51-0C29-404B-9021-95623249925C}" type="sibTrans" cxnId="{D770DF47-CFAA-4E5D-8E26-D6D822E009D7}">
      <dgm:prSet/>
      <dgm:spPr/>
      <dgm:t>
        <a:bodyPr/>
        <a:lstStyle/>
        <a:p>
          <a:endParaRPr lang="en-US" sz="900" b="0">
            <a:latin typeface="Gentona Book" panose="00000800000000000000" charset="0"/>
          </a:endParaRPr>
        </a:p>
      </dgm:t>
    </dgm:pt>
    <dgm:pt modelId="{360AD2A5-2E97-4DCD-8CED-9BC91548386F}">
      <dgm:prSet custT="1"/>
      <dgm:spPr/>
      <dgm:t>
        <a:bodyPr/>
        <a:lstStyle/>
        <a:p>
          <a:r>
            <a:rPr lang="en-US" sz="900" b="0" dirty="0">
              <a:latin typeface="Gentona Book" panose="00000800000000000000" charset="0"/>
            </a:rPr>
            <a:t>Destiny Evans</a:t>
          </a:r>
        </a:p>
        <a:p>
          <a:r>
            <a:rPr lang="en-US" sz="900" b="0" dirty="0">
              <a:latin typeface="Gentona Book" panose="00000800000000000000" charset="0"/>
            </a:rPr>
            <a:t>Sr. Director, UF Health Privacy</a:t>
          </a:r>
        </a:p>
      </dgm:t>
    </dgm:pt>
    <dgm:pt modelId="{CC3A9CA6-09B4-4AE3-BED4-25FE3511A611}" type="parTrans" cxnId="{05B37375-49F6-4FC7-8D4A-CAD77F2F9153}">
      <dgm:prSet/>
      <dgm:spPr/>
      <dgm:t>
        <a:bodyPr/>
        <a:lstStyle/>
        <a:p>
          <a:endParaRPr lang="en-US" sz="900" b="0">
            <a:latin typeface="Gentona Book" panose="00000800000000000000" charset="0"/>
          </a:endParaRPr>
        </a:p>
      </dgm:t>
    </dgm:pt>
    <dgm:pt modelId="{EBF46E29-AB33-47D4-B4C2-4D742E30F70A}" type="sibTrans" cxnId="{05B37375-49F6-4FC7-8D4A-CAD77F2F9153}">
      <dgm:prSet/>
      <dgm:spPr/>
      <dgm:t>
        <a:bodyPr/>
        <a:lstStyle/>
        <a:p>
          <a:endParaRPr lang="en-US" sz="900" b="0">
            <a:latin typeface="Gentona Book" panose="00000800000000000000" charset="0"/>
          </a:endParaRPr>
        </a:p>
      </dgm:t>
    </dgm:pt>
    <dgm:pt modelId="{7B21802F-A6AD-4320-B043-E6B9B7866856}">
      <dgm:prSet custT="1"/>
      <dgm:spPr/>
      <dgm:t>
        <a:bodyPr/>
        <a:lstStyle/>
        <a:p>
          <a:r>
            <a:rPr lang="en-US" sz="900" b="0" dirty="0">
              <a:latin typeface="Gentona Book" panose="00000800000000000000" charset="0"/>
            </a:rPr>
            <a:t>Carol DeBose</a:t>
          </a:r>
        </a:p>
        <a:p>
          <a:r>
            <a:rPr lang="en-US" sz="900" b="0" dirty="0">
              <a:latin typeface="Gentona Book" panose="00000800000000000000" charset="0"/>
            </a:rPr>
            <a:t>Privacy Specialist</a:t>
          </a:r>
        </a:p>
      </dgm:t>
    </dgm:pt>
    <dgm:pt modelId="{E74149FD-E846-4037-8D70-8F4E19CAD293}" type="parTrans" cxnId="{67DB1F82-783A-4190-A3E3-25734977CE53}">
      <dgm:prSet/>
      <dgm:spPr/>
      <dgm:t>
        <a:bodyPr/>
        <a:lstStyle/>
        <a:p>
          <a:endParaRPr lang="en-US" sz="900" b="0">
            <a:latin typeface="Gentona Book" panose="00000800000000000000" charset="0"/>
          </a:endParaRPr>
        </a:p>
      </dgm:t>
    </dgm:pt>
    <dgm:pt modelId="{63927997-A103-43E5-A0FC-8196E4E1741A}" type="sibTrans" cxnId="{67DB1F82-783A-4190-A3E3-25734977CE53}">
      <dgm:prSet/>
      <dgm:spPr/>
      <dgm:t>
        <a:bodyPr/>
        <a:lstStyle/>
        <a:p>
          <a:endParaRPr lang="en-US" sz="900" b="0">
            <a:latin typeface="Gentona Book" panose="00000800000000000000" charset="0"/>
          </a:endParaRPr>
        </a:p>
      </dgm:t>
    </dgm:pt>
    <dgm:pt modelId="{CBE08F21-8891-4D70-A7AF-B9D8BC0A0DB0}">
      <dgm:prSet custT="1"/>
      <dgm:spPr/>
      <dgm:t>
        <a:bodyPr/>
        <a:lstStyle/>
        <a:p>
          <a:r>
            <a:rPr lang="en-US" sz="900" b="0" dirty="0">
              <a:latin typeface="Gentona Book" panose="00000800000000000000" charset="0"/>
            </a:rPr>
            <a:t>Jessica Smith</a:t>
          </a:r>
        </a:p>
        <a:p>
          <a:r>
            <a:rPr lang="en-US" sz="900" b="0" dirty="0">
              <a:latin typeface="Gentona Book" panose="00000800000000000000" charset="0"/>
            </a:rPr>
            <a:t>Privacy Specialist</a:t>
          </a:r>
        </a:p>
      </dgm:t>
    </dgm:pt>
    <dgm:pt modelId="{4B21B821-D15D-4F5F-B07B-F588F2BA188C}" type="parTrans" cxnId="{769959E7-10DE-4ABC-A13A-EF28F617EEA0}">
      <dgm:prSet/>
      <dgm:spPr/>
      <dgm:t>
        <a:bodyPr/>
        <a:lstStyle/>
        <a:p>
          <a:endParaRPr lang="en-US" sz="900" b="0">
            <a:latin typeface="Gentona Book" panose="00000800000000000000" charset="0"/>
          </a:endParaRPr>
        </a:p>
      </dgm:t>
    </dgm:pt>
    <dgm:pt modelId="{265A3410-A29A-4694-A5A6-07A841D44203}" type="sibTrans" cxnId="{769959E7-10DE-4ABC-A13A-EF28F617EEA0}">
      <dgm:prSet/>
      <dgm:spPr/>
      <dgm:t>
        <a:bodyPr/>
        <a:lstStyle/>
        <a:p>
          <a:endParaRPr lang="en-US" sz="900" b="0">
            <a:latin typeface="Gentona Book" panose="00000800000000000000" charset="0"/>
          </a:endParaRPr>
        </a:p>
      </dgm:t>
    </dgm:pt>
    <dgm:pt modelId="{1D3C7054-8A51-47FB-B157-2CC2499B7211}" type="pres">
      <dgm:prSet presAssocID="{F3377FE3-B4D3-4F10-9307-C24E82551604}" presName="hierChild1" presStyleCnt="0">
        <dgm:presLayoutVars>
          <dgm:orgChart val="1"/>
          <dgm:chPref val="1"/>
          <dgm:dir/>
          <dgm:animOne val="branch"/>
          <dgm:animLvl val="lvl"/>
          <dgm:resizeHandles/>
        </dgm:presLayoutVars>
      </dgm:prSet>
      <dgm:spPr/>
    </dgm:pt>
    <dgm:pt modelId="{CF9C5948-4881-4C86-98CD-4FF01EF1B209}" type="pres">
      <dgm:prSet presAssocID="{95D2ABFF-332C-428B-A5B1-DDB52E6F043B}" presName="hierRoot1" presStyleCnt="0">
        <dgm:presLayoutVars>
          <dgm:hierBranch val="init"/>
        </dgm:presLayoutVars>
      </dgm:prSet>
      <dgm:spPr/>
    </dgm:pt>
    <dgm:pt modelId="{934526DA-66BB-4F3A-9203-29363A2C8ABB}" type="pres">
      <dgm:prSet presAssocID="{95D2ABFF-332C-428B-A5B1-DDB52E6F043B}" presName="rootComposite1" presStyleCnt="0"/>
      <dgm:spPr/>
    </dgm:pt>
    <dgm:pt modelId="{4BBF0476-735E-4C92-8438-E5C7BC8100F4}" type="pres">
      <dgm:prSet presAssocID="{95D2ABFF-332C-428B-A5B1-DDB52E6F043B}" presName="rootText1" presStyleLbl="node0" presStyleIdx="0" presStyleCnt="1">
        <dgm:presLayoutVars>
          <dgm:chPref val="3"/>
        </dgm:presLayoutVars>
      </dgm:prSet>
      <dgm:spPr/>
    </dgm:pt>
    <dgm:pt modelId="{8B57A5D5-862F-47EF-B7EF-E5F3D095F4E3}" type="pres">
      <dgm:prSet presAssocID="{95D2ABFF-332C-428B-A5B1-DDB52E6F043B}" presName="rootConnector1" presStyleLbl="node1" presStyleIdx="0" presStyleCnt="0"/>
      <dgm:spPr/>
    </dgm:pt>
    <dgm:pt modelId="{E57A0A54-ACD8-4D1C-BF36-8A10E6494D7C}" type="pres">
      <dgm:prSet presAssocID="{95D2ABFF-332C-428B-A5B1-DDB52E6F043B}" presName="hierChild2" presStyleCnt="0"/>
      <dgm:spPr/>
    </dgm:pt>
    <dgm:pt modelId="{40FACA78-E0FD-42B6-B649-56886E5B5D53}" type="pres">
      <dgm:prSet presAssocID="{6830B8B2-B6DC-4D94-BC17-B204041101B7}" presName="Name37" presStyleLbl="parChTrans1D2" presStyleIdx="0" presStyleCnt="7"/>
      <dgm:spPr/>
    </dgm:pt>
    <dgm:pt modelId="{493EA461-99DC-4BBB-9EF5-1B09FCAABD1E}" type="pres">
      <dgm:prSet presAssocID="{99280825-9CF4-4762-8A3C-D30A82355FBA}" presName="hierRoot2" presStyleCnt="0">
        <dgm:presLayoutVars>
          <dgm:hierBranch val="init"/>
        </dgm:presLayoutVars>
      </dgm:prSet>
      <dgm:spPr/>
    </dgm:pt>
    <dgm:pt modelId="{FE5EA2F0-3E62-4035-9033-C2866BE8E8B2}" type="pres">
      <dgm:prSet presAssocID="{99280825-9CF4-4762-8A3C-D30A82355FBA}" presName="rootComposite" presStyleCnt="0"/>
      <dgm:spPr/>
    </dgm:pt>
    <dgm:pt modelId="{68D3CE0E-C310-4BAC-AB13-93CA41F544F4}" type="pres">
      <dgm:prSet presAssocID="{99280825-9CF4-4762-8A3C-D30A82355FBA}" presName="rootText" presStyleLbl="node2" presStyleIdx="0" presStyleCnt="6">
        <dgm:presLayoutVars>
          <dgm:chPref val="3"/>
        </dgm:presLayoutVars>
      </dgm:prSet>
      <dgm:spPr/>
    </dgm:pt>
    <dgm:pt modelId="{956BC6F0-7D83-41D5-9B50-F808A2C5DAAF}" type="pres">
      <dgm:prSet presAssocID="{99280825-9CF4-4762-8A3C-D30A82355FBA}" presName="rootConnector" presStyleLbl="node2" presStyleIdx="0" presStyleCnt="6"/>
      <dgm:spPr/>
    </dgm:pt>
    <dgm:pt modelId="{B4B7341C-CD48-4944-808A-A91C1FE5432C}" type="pres">
      <dgm:prSet presAssocID="{99280825-9CF4-4762-8A3C-D30A82355FBA}" presName="hierChild4" presStyleCnt="0"/>
      <dgm:spPr/>
    </dgm:pt>
    <dgm:pt modelId="{C8367EA1-31EB-4C8D-94A6-47709D016F09}" type="pres">
      <dgm:prSet presAssocID="{F63496AF-2B66-4383-BD63-2ACE88DEAD7A}" presName="Name37" presStyleLbl="parChTrans1D3" presStyleIdx="0" presStyleCnt="7"/>
      <dgm:spPr/>
    </dgm:pt>
    <dgm:pt modelId="{215D1D2D-C8FB-49E4-8CF9-7CC8F0CD63AF}" type="pres">
      <dgm:prSet presAssocID="{8250B757-74AE-4E12-BC71-702FDFAF1198}" presName="hierRoot2" presStyleCnt="0">
        <dgm:presLayoutVars>
          <dgm:hierBranch val="init"/>
        </dgm:presLayoutVars>
      </dgm:prSet>
      <dgm:spPr/>
    </dgm:pt>
    <dgm:pt modelId="{73258040-6560-4CE8-BB5E-2845CAF82150}" type="pres">
      <dgm:prSet presAssocID="{8250B757-74AE-4E12-BC71-702FDFAF1198}" presName="rootComposite" presStyleCnt="0"/>
      <dgm:spPr/>
    </dgm:pt>
    <dgm:pt modelId="{7B2485BB-06E6-482C-AD4B-872FCE838D5E}" type="pres">
      <dgm:prSet presAssocID="{8250B757-74AE-4E12-BC71-702FDFAF1198}" presName="rootText" presStyleLbl="node3" presStyleIdx="0" presStyleCnt="7">
        <dgm:presLayoutVars>
          <dgm:chPref val="3"/>
        </dgm:presLayoutVars>
      </dgm:prSet>
      <dgm:spPr/>
    </dgm:pt>
    <dgm:pt modelId="{2B7B659F-E7EE-4F09-99E3-05D241F27278}" type="pres">
      <dgm:prSet presAssocID="{8250B757-74AE-4E12-BC71-702FDFAF1198}" presName="rootConnector" presStyleLbl="node3" presStyleIdx="0" presStyleCnt="7"/>
      <dgm:spPr/>
    </dgm:pt>
    <dgm:pt modelId="{A94C7D8D-D863-48F8-AE4D-893C34689ED0}" type="pres">
      <dgm:prSet presAssocID="{8250B757-74AE-4E12-BC71-702FDFAF1198}" presName="hierChild4" presStyleCnt="0"/>
      <dgm:spPr/>
    </dgm:pt>
    <dgm:pt modelId="{F28C9C02-D2B0-42F5-A1DD-3FAACBF1F1B0}" type="pres">
      <dgm:prSet presAssocID="{709C3A72-E3B2-4EDE-AE34-39044C3175A5}" presName="Name37" presStyleLbl="parChTrans1D4" presStyleIdx="0" presStyleCnt="7"/>
      <dgm:spPr/>
    </dgm:pt>
    <dgm:pt modelId="{D7A5BC97-020C-427C-993C-28D65308F540}" type="pres">
      <dgm:prSet presAssocID="{A33E6668-CBBB-415D-81D6-17347704BDD5}" presName="hierRoot2" presStyleCnt="0">
        <dgm:presLayoutVars>
          <dgm:hierBranch val="init"/>
        </dgm:presLayoutVars>
      </dgm:prSet>
      <dgm:spPr/>
    </dgm:pt>
    <dgm:pt modelId="{A0A2906B-9886-461E-A92F-6E4F4B634D7A}" type="pres">
      <dgm:prSet presAssocID="{A33E6668-CBBB-415D-81D6-17347704BDD5}" presName="rootComposite" presStyleCnt="0"/>
      <dgm:spPr/>
    </dgm:pt>
    <dgm:pt modelId="{E5540E63-B663-4A46-A86C-04768DC9F601}" type="pres">
      <dgm:prSet presAssocID="{A33E6668-CBBB-415D-81D6-17347704BDD5}" presName="rootText" presStyleLbl="node4" presStyleIdx="0" presStyleCnt="7">
        <dgm:presLayoutVars>
          <dgm:chPref val="3"/>
        </dgm:presLayoutVars>
      </dgm:prSet>
      <dgm:spPr/>
    </dgm:pt>
    <dgm:pt modelId="{60FEA088-44D0-488E-8A86-FC3717449109}" type="pres">
      <dgm:prSet presAssocID="{A33E6668-CBBB-415D-81D6-17347704BDD5}" presName="rootConnector" presStyleLbl="node4" presStyleIdx="0" presStyleCnt="7"/>
      <dgm:spPr/>
    </dgm:pt>
    <dgm:pt modelId="{54F415AC-3382-42F1-821A-80F50AA79AA8}" type="pres">
      <dgm:prSet presAssocID="{A33E6668-CBBB-415D-81D6-17347704BDD5}" presName="hierChild4" presStyleCnt="0"/>
      <dgm:spPr/>
    </dgm:pt>
    <dgm:pt modelId="{7A6FA10E-61B7-44B3-B465-76D1FDE6A554}" type="pres">
      <dgm:prSet presAssocID="{A33E6668-CBBB-415D-81D6-17347704BDD5}" presName="hierChild5" presStyleCnt="0"/>
      <dgm:spPr/>
    </dgm:pt>
    <dgm:pt modelId="{1BCE7C01-1FAF-4E8A-909B-559B95E9D5FD}" type="pres">
      <dgm:prSet presAssocID="{B38E8FF2-2355-4D8C-B04B-92BD25811700}" presName="Name37" presStyleLbl="parChTrans1D4" presStyleIdx="1" presStyleCnt="7"/>
      <dgm:spPr/>
    </dgm:pt>
    <dgm:pt modelId="{560DB0F1-3CA8-49EC-830D-2EADA7DB1B70}" type="pres">
      <dgm:prSet presAssocID="{93A1F273-425C-4A49-985B-70129B439A6D}" presName="hierRoot2" presStyleCnt="0">
        <dgm:presLayoutVars>
          <dgm:hierBranch val="init"/>
        </dgm:presLayoutVars>
      </dgm:prSet>
      <dgm:spPr/>
    </dgm:pt>
    <dgm:pt modelId="{CA8CDC54-33B9-4BA6-B2CA-19A017536F8E}" type="pres">
      <dgm:prSet presAssocID="{93A1F273-425C-4A49-985B-70129B439A6D}" presName="rootComposite" presStyleCnt="0"/>
      <dgm:spPr/>
    </dgm:pt>
    <dgm:pt modelId="{25277C61-D83D-420A-9C2C-C7EB198C89C2}" type="pres">
      <dgm:prSet presAssocID="{93A1F273-425C-4A49-985B-70129B439A6D}" presName="rootText" presStyleLbl="node4" presStyleIdx="1" presStyleCnt="7">
        <dgm:presLayoutVars>
          <dgm:chPref val="3"/>
        </dgm:presLayoutVars>
      </dgm:prSet>
      <dgm:spPr/>
    </dgm:pt>
    <dgm:pt modelId="{CD1D50A2-28DD-47FB-9253-7EC22A3C6EC4}" type="pres">
      <dgm:prSet presAssocID="{93A1F273-425C-4A49-985B-70129B439A6D}" presName="rootConnector" presStyleLbl="node4" presStyleIdx="1" presStyleCnt="7"/>
      <dgm:spPr/>
    </dgm:pt>
    <dgm:pt modelId="{3C6866A9-1A61-4F8E-B672-2CF3DD454992}" type="pres">
      <dgm:prSet presAssocID="{93A1F273-425C-4A49-985B-70129B439A6D}" presName="hierChild4" presStyleCnt="0"/>
      <dgm:spPr/>
    </dgm:pt>
    <dgm:pt modelId="{1AA52A41-E085-4A36-85C6-F7F4AEFE8779}" type="pres">
      <dgm:prSet presAssocID="{93A1F273-425C-4A49-985B-70129B439A6D}" presName="hierChild5" presStyleCnt="0"/>
      <dgm:spPr/>
    </dgm:pt>
    <dgm:pt modelId="{BF2D0D4A-EAB2-4F98-80DF-2C2198CF83ED}" type="pres">
      <dgm:prSet presAssocID="{8250B757-74AE-4E12-BC71-702FDFAF1198}" presName="hierChild5" presStyleCnt="0"/>
      <dgm:spPr/>
    </dgm:pt>
    <dgm:pt modelId="{B9C5974B-6DE1-4BBA-AEA0-2C3BC0A1CC49}" type="pres">
      <dgm:prSet presAssocID="{99280825-9CF4-4762-8A3C-D30A82355FBA}" presName="hierChild5" presStyleCnt="0"/>
      <dgm:spPr/>
    </dgm:pt>
    <dgm:pt modelId="{4B9DC811-9D11-4E38-9252-5CEAA5A268A9}" type="pres">
      <dgm:prSet presAssocID="{4FA35EB7-5CD5-4C74-A04E-033ACEC5840A}" presName="Name37" presStyleLbl="parChTrans1D2" presStyleIdx="1" presStyleCnt="7"/>
      <dgm:spPr/>
    </dgm:pt>
    <dgm:pt modelId="{E648A4F9-5316-4403-AF04-A6482CE52EDD}" type="pres">
      <dgm:prSet presAssocID="{16B2481F-545C-4203-8290-E48DFB55EC74}" presName="hierRoot2" presStyleCnt="0">
        <dgm:presLayoutVars>
          <dgm:hierBranch val="init"/>
        </dgm:presLayoutVars>
      </dgm:prSet>
      <dgm:spPr/>
    </dgm:pt>
    <dgm:pt modelId="{B35FAEEC-52A0-47D7-A627-7BF7DCAE495D}" type="pres">
      <dgm:prSet presAssocID="{16B2481F-545C-4203-8290-E48DFB55EC74}" presName="rootComposite" presStyleCnt="0"/>
      <dgm:spPr/>
    </dgm:pt>
    <dgm:pt modelId="{435CDD25-B434-493A-87C0-4E05B5130D91}" type="pres">
      <dgm:prSet presAssocID="{16B2481F-545C-4203-8290-E48DFB55EC74}" presName="rootText" presStyleLbl="node2" presStyleIdx="1" presStyleCnt="6">
        <dgm:presLayoutVars>
          <dgm:chPref val="3"/>
        </dgm:presLayoutVars>
      </dgm:prSet>
      <dgm:spPr/>
    </dgm:pt>
    <dgm:pt modelId="{EC88CC3D-D009-43A6-AFFF-510A628B786A}" type="pres">
      <dgm:prSet presAssocID="{16B2481F-545C-4203-8290-E48DFB55EC74}" presName="rootConnector" presStyleLbl="node2" presStyleIdx="1" presStyleCnt="6"/>
      <dgm:spPr/>
    </dgm:pt>
    <dgm:pt modelId="{7E230DCE-2846-4455-B2A5-6C27E33CBB8F}" type="pres">
      <dgm:prSet presAssocID="{16B2481F-545C-4203-8290-E48DFB55EC74}" presName="hierChild4" presStyleCnt="0"/>
      <dgm:spPr/>
    </dgm:pt>
    <dgm:pt modelId="{E7C50756-B167-44A7-AE31-774CA012E36E}" type="pres">
      <dgm:prSet presAssocID="{09497FBB-0375-48CA-B218-CE9C532236CC}" presName="Name37" presStyleLbl="parChTrans1D3" presStyleIdx="1" presStyleCnt="7"/>
      <dgm:spPr/>
    </dgm:pt>
    <dgm:pt modelId="{09728005-EC71-4916-A11C-E07147AE23D3}" type="pres">
      <dgm:prSet presAssocID="{D1AB662C-9200-4E3B-A2C5-16CA2D4D30DF}" presName="hierRoot2" presStyleCnt="0">
        <dgm:presLayoutVars>
          <dgm:hierBranch val="init"/>
        </dgm:presLayoutVars>
      </dgm:prSet>
      <dgm:spPr/>
    </dgm:pt>
    <dgm:pt modelId="{AD10C115-9470-479B-9912-EA6E1E63406D}" type="pres">
      <dgm:prSet presAssocID="{D1AB662C-9200-4E3B-A2C5-16CA2D4D30DF}" presName="rootComposite" presStyleCnt="0"/>
      <dgm:spPr/>
    </dgm:pt>
    <dgm:pt modelId="{0736ABF9-3635-4C52-93C4-1A35225FC030}" type="pres">
      <dgm:prSet presAssocID="{D1AB662C-9200-4E3B-A2C5-16CA2D4D30DF}" presName="rootText" presStyleLbl="node3" presStyleIdx="1" presStyleCnt="7">
        <dgm:presLayoutVars>
          <dgm:chPref val="3"/>
        </dgm:presLayoutVars>
      </dgm:prSet>
      <dgm:spPr/>
    </dgm:pt>
    <dgm:pt modelId="{3DF85A2D-5436-4D87-B8F9-11A802126BEA}" type="pres">
      <dgm:prSet presAssocID="{D1AB662C-9200-4E3B-A2C5-16CA2D4D30DF}" presName="rootConnector" presStyleLbl="node3" presStyleIdx="1" presStyleCnt="7"/>
      <dgm:spPr/>
    </dgm:pt>
    <dgm:pt modelId="{3504EB77-BC06-417C-94A1-AD633B8AE086}" type="pres">
      <dgm:prSet presAssocID="{D1AB662C-9200-4E3B-A2C5-16CA2D4D30DF}" presName="hierChild4" presStyleCnt="0"/>
      <dgm:spPr/>
    </dgm:pt>
    <dgm:pt modelId="{0E684D73-1C48-42C9-A182-6E60B5C26C70}" type="pres">
      <dgm:prSet presAssocID="{D1AB662C-9200-4E3B-A2C5-16CA2D4D30DF}" presName="hierChild5" presStyleCnt="0"/>
      <dgm:spPr/>
    </dgm:pt>
    <dgm:pt modelId="{9318D034-8C3D-4BF1-955D-E399E234766B}" type="pres">
      <dgm:prSet presAssocID="{7D13405E-4E28-4E0B-A45F-C38F310B9744}" presName="Name37" presStyleLbl="parChTrans1D3" presStyleIdx="2" presStyleCnt="7"/>
      <dgm:spPr/>
    </dgm:pt>
    <dgm:pt modelId="{3B429692-39BD-4795-86B9-D218F498E576}" type="pres">
      <dgm:prSet presAssocID="{E8B89A89-8926-4552-AD5A-A633B5660A99}" presName="hierRoot2" presStyleCnt="0">
        <dgm:presLayoutVars>
          <dgm:hierBranch val="init"/>
        </dgm:presLayoutVars>
      </dgm:prSet>
      <dgm:spPr/>
    </dgm:pt>
    <dgm:pt modelId="{2417D966-D933-40B5-A66B-3112F1D4FDB3}" type="pres">
      <dgm:prSet presAssocID="{E8B89A89-8926-4552-AD5A-A633B5660A99}" presName="rootComposite" presStyleCnt="0"/>
      <dgm:spPr/>
    </dgm:pt>
    <dgm:pt modelId="{4216E0B2-58FE-4759-9C2A-B42508312FBB}" type="pres">
      <dgm:prSet presAssocID="{E8B89A89-8926-4552-AD5A-A633B5660A99}" presName="rootText" presStyleLbl="node3" presStyleIdx="2" presStyleCnt="7" custLinFactNeighborX="0">
        <dgm:presLayoutVars>
          <dgm:chPref val="3"/>
        </dgm:presLayoutVars>
      </dgm:prSet>
      <dgm:spPr/>
    </dgm:pt>
    <dgm:pt modelId="{FAAFFF10-5BEC-4E9F-A5DE-55F822DB3BD1}" type="pres">
      <dgm:prSet presAssocID="{E8B89A89-8926-4552-AD5A-A633B5660A99}" presName="rootConnector" presStyleLbl="node3" presStyleIdx="2" presStyleCnt="7"/>
      <dgm:spPr/>
    </dgm:pt>
    <dgm:pt modelId="{49924B64-6AAD-4C4C-A45D-57692F7E4172}" type="pres">
      <dgm:prSet presAssocID="{E8B89A89-8926-4552-AD5A-A633B5660A99}" presName="hierChild4" presStyleCnt="0"/>
      <dgm:spPr/>
    </dgm:pt>
    <dgm:pt modelId="{9C5C2C65-4B92-4138-97E4-B765758949E6}" type="pres">
      <dgm:prSet presAssocID="{E8B89A89-8926-4552-AD5A-A633B5660A99}" presName="hierChild5" presStyleCnt="0"/>
      <dgm:spPr/>
    </dgm:pt>
    <dgm:pt modelId="{254890D5-C376-411D-B5A8-210C51C39572}" type="pres">
      <dgm:prSet presAssocID="{16B2481F-545C-4203-8290-E48DFB55EC74}" presName="hierChild5" presStyleCnt="0"/>
      <dgm:spPr/>
    </dgm:pt>
    <dgm:pt modelId="{8ADB79E0-78B7-4A81-8A5E-53FF2CE5070B}" type="pres">
      <dgm:prSet presAssocID="{FF06B814-3A53-40BA-AE43-6843315BFE16}" presName="Name37" presStyleLbl="parChTrans1D2" presStyleIdx="2" presStyleCnt="7"/>
      <dgm:spPr/>
    </dgm:pt>
    <dgm:pt modelId="{EC19B6F9-265C-4880-B6DA-5283A467B871}" type="pres">
      <dgm:prSet presAssocID="{C4BC5C68-72B4-4203-9982-962585A4B3B9}" presName="hierRoot2" presStyleCnt="0">
        <dgm:presLayoutVars>
          <dgm:hierBranch/>
        </dgm:presLayoutVars>
      </dgm:prSet>
      <dgm:spPr/>
    </dgm:pt>
    <dgm:pt modelId="{74BF2518-52C0-4D14-AF37-28429CD5DC3A}" type="pres">
      <dgm:prSet presAssocID="{C4BC5C68-72B4-4203-9982-962585A4B3B9}" presName="rootComposite" presStyleCnt="0"/>
      <dgm:spPr/>
    </dgm:pt>
    <dgm:pt modelId="{5A4FD3F6-C796-447D-B3D7-986B5448BF4D}" type="pres">
      <dgm:prSet presAssocID="{C4BC5C68-72B4-4203-9982-962585A4B3B9}" presName="rootText" presStyleLbl="node2" presStyleIdx="2" presStyleCnt="6">
        <dgm:presLayoutVars>
          <dgm:chPref val="3"/>
        </dgm:presLayoutVars>
      </dgm:prSet>
      <dgm:spPr/>
    </dgm:pt>
    <dgm:pt modelId="{69DDBAB8-4FAA-409B-82DA-EF19EEE1C25B}" type="pres">
      <dgm:prSet presAssocID="{C4BC5C68-72B4-4203-9982-962585A4B3B9}" presName="rootConnector" presStyleLbl="node2" presStyleIdx="2" presStyleCnt="6"/>
      <dgm:spPr/>
    </dgm:pt>
    <dgm:pt modelId="{1B5247BB-4A92-4F5D-878B-1B4EA77AB981}" type="pres">
      <dgm:prSet presAssocID="{C4BC5C68-72B4-4203-9982-962585A4B3B9}" presName="hierChild4" presStyleCnt="0"/>
      <dgm:spPr/>
    </dgm:pt>
    <dgm:pt modelId="{B2B1EA43-EE36-42C7-B6BB-2408442A4703}" type="pres">
      <dgm:prSet presAssocID="{3CBDB627-EF18-42F0-8FE1-100EC337B6D0}" presName="Name35" presStyleLbl="parChTrans1D3" presStyleIdx="3" presStyleCnt="7"/>
      <dgm:spPr/>
    </dgm:pt>
    <dgm:pt modelId="{A456527A-4A87-4166-BF65-484FAA694D3B}" type="pres">
      <dgm:prSet presAssocID="{E5A445E0-3037-4A79-A8ED-DD08347DAE59}" presName="hierRoot2" presStyleCnt="0">
        <dgm:presLayoutVars>
          <dgm:hierBranch val="init"/>
        </dgm:presLayoutVars>
      </dgm:prSet>
      <dgm:spPr/>
    </dgm:pt>
    <dgm:pt modelId="{2924A2F5-386F-4D61-B522-FA00A2D216AF}" type="pres">
      <dgm:prSet presAssocID="{E5A445E0-3037-4A79-A8ED-DD08347DAE59}" presName="rootComposite" presStyleCnt="0"/>
      <dgm:spPr/>
    </dgm:pt>
    <dgm:pt modelId="{46DA8FEC-5A25-49FE-B543-A0213C2B19DA}" type="pres">
      <dgm:prSet presAssocID="{E5A445E0-3037-4A79-A8ED-DD08347DAE59}" presName="rootText" presStyleLbl="node3" presStyleIdx="3" presStyleCnt="7">
        <dgm:presLayoutVars>
          <dgm:chPref val="3"/>
        </dgm:presLayoutVars>
      </dgm:prSet>
      <dgm:spPr/>
    </dgm:pt>
    <dgm:pt modelId="{D9586043-05FF-4BB7-9E37-AF555D012BCE}" type="pres">
      <dgm:prSet presAssocID="{E5A445E0-3037-4A79-A8ED-DD08347DAE59}" presName="rootConnector" presStyleLbl="node3" presStyleIdx="3" presStyleCnt="7"/>
      <dgm:spPr/>
    </dgm:pt>
    <dgm:pt modelId="{E26D241A-76B1-4F54-A1FE-E852D0171CA6}" type="pres">
      <dgm:prSet presAssocID="{E5A445E0-3037-4A79-A8ED-DD08347DAE59}" presName="hierChild4" presStyleCnt="0"/>
      <dgm:spPr/>
    </dgm:pt>
    <dgm:pt modelId="{BCD7E78B-4D44-4C76-A287-9756D692411A}" type="pres">
      <dgm:prSet presAssocID="{E5A445E0-3037-4A79-A8ED-DD08347DAE59}" presName="hierChild5" presStyleCnt="0"/>
      <dgm:spPr/>
    </dgm:pt>
    <dgm:pt modelId="{79363801-7F96-42DD-8357-61B6E8A33ACA}" type="pres">
      <dgm:prSet presAssocID="{C4BC5C68-72B4-4203-9982-962585A4B3B9}" presName="hierChild5" presStyleCnt="0"/>
      <dgm:spPr/>
    </dgm:pt>
    <dgm:pt modelId="{F97E520F-8A18-4901-B893-E5FE1447F8E4}" type="pres">
      <dgm:prSet presAssocID="{AFC0E969-AF8B-42E0-B2B2-F5A9EF304ACA}" presName="Name37" presStyleLbl="parChTrans1D2" presStyleIdx="3" presStyleCnt="7"/>
      <dgm:spPr/>
    </dgm:pt>
    <dgm:pt modelId="{A9CB602D-6C60-4289-B3C0-DA51FFFAC797}" type="pres">
      <dgm:prSet presAssocID="{033A7C2B-45D2-47F3-AE03-263CDB176C81}" presName="hierRoot2" presStyleCnt="0">
        <dgm:presLayoutVars>
          <dgm:hierBranch val="init"/>
        </dgm:presLayoutVars>
      </dgm:prSet>
      <dgm:spPr/>
    </dgm:pt>
    <dgm:pt modelId="{A3B5044E-3722-4CCD-A952-55D95A89F5BC}" type="pres">
      <dgm:prSet presAssocID="{033A7C2B-45D2-47F3-AE03-263CDB176C81}" presName="rootComposite" presStyleCnt="0"/>
      <dgm:spPr/>
    </dgm:pt>
    <dgm:pt modelId="{88A92D3E-3B4F-4635-8DB1-5E7AB0FBDF15}" type="pres">
      <dgm:prSet presAssocID="{033A7C2B-45D2-47F3-AE03-263CDB176C81}" presName="rootText" presStyleLbl="node2" presStyleIdx="3" presStyleCnt="6">
        <dgm:presLayoutVars>
          <dgm:chPref val="3"/>
        </dgm:presLayoutVars>
      </dgm:prSet>
      <dgm:spPr/>
    </dgm:pt>
    <dgm:pt modelId="{76291C3F-E83B-41FE-86EF-B523610037EA}" type="pres">
      <dgm:prSet presAssocID="{033A7C2B-45D2-47F3-AE03-263CDB176C81}" presName="rootConnector" presStyleLbl="node2" presStyleIdx="3" presStyleCnt="6"/>
      <dgm:spPr/>
    </dgm:pt>
    <dgm:pt modelId="{B46D4538-F851-4118-8FCE-CD481B64B377}" type="pres">
      <dgm:prSet presAssocID="{033A7C2B-45D2-47F3-AE03-263CDB176C81}" presName="hierChild4" presStyleCnt="0"/>
      <dgm:spPr/>
    </dgm:pt>
    <dgm:pt modelId="{A0B20B5E-213E-4C21-96A3-575BD2FEFDB7}" type="pres">
      <dgm:prSet presAssocID="{CA446A31-94BB-472B-A13E-A5C3028B979B}" presName="Name37" presStyleLbl="parChTrans1D3" presStyleIdx="4" presStyleCnt="7"/>
      <dgm:spPr/>
    </dgm:pt>
    <dgm:pt modelId="{E41CEF04-6F5C-473E-90DA-826040C33760}" type="pres">
      <dgm:prSet presAssocID="{C7DCDCA7-452B-4E44-B50E-D68D521DE9BF}" presName="hierRoot2" presStyleCnt="0">
        <dgm:presLayoutVars>
          <dgm:hierBranch val="init"/>
        </dgm:presLayoutVars>
      </dgm:prSet>
      <dgm:spPr/>
    </dgm:pt>
    <dgm:pt modelId="{D3BFC353-ABDA-48BF-A453-726D78050096}" type="pres">
      <dgm:prSet presAssocID="{C7DCDCA7-452B-4E44-B50E-D68D521DE9BF}" presName="rootComposite" presStyleCnt="0"/>
      <dgm:spPr/>
    </dgm:pt>
    <dgm:pt modelId="{A53E8B6E-CACF-4EE1-9310-F140EF7E815B}" type="pres">
      <dgm:prSet presAssocID="{C7DCDCA7-452B-4E44-B50E-D68D521DE9BF}" presName="rootText" presStyleLbl="node3" presStyleIdx="4" presStyleCnt="7">
        <dgm:presLayoutVars>
          <dgm:chPref val="3"/>
        </dgm:presLayoutVars>
      </dgm:prSet>
      <dgm:spPr/>
    </dgm:pt>
    <dgm:pt modelId="{EF0F8DAA-E397-45ED-A15E-CE46F68354B0}" type="pres">
      <dgm:prSet presAssocID="{C7DCDCA7-452B-4E44-B50E-D68D521DE9BF}" presName="rootConnector" presStyleLbl="node3" presStyleIdx="4" presStyleCnt="7"/>
      <dgm:spPr/>
    </dgm:pt>
    <dgm:pt modelId="{B8F7DFC2-590C-4F28-B12E-FC94F25B7550}" type="pres">
      <dgm:prSet presAssocID="{C7DCDCA7-452B-4E44-B50E-D68D521DE9BF}" presName="hierChild4" presStyleCnt="0"/>
      <dgm:spPr/>
    </dgm:pt>
    <dgm:pt modelId="{85076B0A-6C45-4C9C-8A4B-EEBBC666BDA0}" type="pres">
      <dgm:prSet presAssocID="{C7DCDCA7-452B-4E44-B50E-D68D521DE9BF}" presName="hierChild5" presStyleCnt="0"/>
      <dgm:spPr/>
    </dgm:pt>
    <dgm:pt modelId="{10B4558F-1223-4951-8B75-E9C35013C2BF}" type="pres">
      <dgm:prSet presAssocID="{033A7C2B-45D2-47F3-AE03-263CDB176C81}" presName="hierChild5" presStyleCnt="0"/>
      <dgm:spPr/>
    </dgm:pt>
    <dgm:pt modelId="{B29651B5-E458-45B3-ADF5-FF36B02B89A6}" type="pres">
      <dgm:prSet presAssocID="{21D89183-2891-45EB-9F6C-D5B6BC06E8D6}" presName="Name37" presStyleLbl="parChTrans1D2" presStyleIdx="4" presStyleCnt="7"/>
      <dgm:spPr/>
    </dgm:pt>
    <dgm:pt modelId="{E82B31F3-6E8A-4E8B-809D-9BE5EFF146E9}" type="pres">
      <dgm:prSet presAssocID="{29AB88DB-126B-43DD-B0C5-E7066CB1D13F}" presName="hierRoot2" presStyleCnt="0">
        <dgm:presLayoutVars>
          <dgm:hierBranch val="init"/>
        </dgm:presLayoutVars>
      </dgm:prSet>
      <dgm:spPr/>
    </dgm:pt>
    <dgm:pt modelId="{3D33B55A-0DDE-4086-9ADD-706AFD7478A2}" type="pres">
      <dgm:prSet presAssocID="{29AB88DB-126B-43DD-B0C5-E7066CB1D13F}" presName="rootComposite" presStyleCnt="0"/>
      <dgm:spPr/>
    </dgm:pt>
    <dgm:pt modelId="{5A344E67-8486-4C17-B3DA-BB46CA50E15D}" type="pres">
      <dgm:prSet presAssocID="{29AB88DB-126B-43DD-B0C5-E7066CB1D13F}" presName="rootText" presStyleLbl="node2" presStyleIdx="4" presStyleCnt="6">
        <dgm:presLayoutVars>
          <dgm:chPref val="3"/>
        </dgm:presLayoutVars>
      </dgm:prSet>
      <dgm:spPr/>
    </dgm:pt>
    <dgm:pt modelId="{58D58971-A853-4BE9-B548-8BBF46B1D1C3}" type="pres">
      <dgm:prSet presAssocID="{29AB88DB-126B-43DD-B0C5-E7066CB1D13F}" presName="rootConnector" presStyleLbl="node2" presStyleIdx="4" presStyleCnt="6"/>
      <dgm:spPr/>
    </dgm:pt>
    <dgm:pt modelId="{EDD5E081-BEC3-44C0-B679-8F3F0ED8A3EE}" type="pres">
      <dgm:prSet presAssocID="{29AB88DB-126B-43DD-B0C5-E7066CB1D13F}" presName="hierChild4" presStyleCnt="0"/>
      <dgm:spPr/>
    </dgm:pt>
    <dgm:pt modelId="{5C03522A-0DD6-4E5E-9478-08AA232191C6}" type="pres">
      <dgm:prSet presAssocID="{596D1478-56CF-40A1-B84A-A3336FF40C18}" presName="Name37" presStyleLbl="parChTrans1D3" presStyleIdx="5" presStyleCnt="7"/>
      <dgm:spPr/>
    </dgm:pt>
    <dgm:pt modelId="{4524D482-7CAC-4C95-BB9B-48A195A1FCC1}" type="pres">
      <dgm:prSet presAssocID="{9C52AC62-1C30-4F61-B661-1373AF7B583B}" presName="hierRoot2" presStyleCnt="0">
        <dgm:presLayoutVars>
          <dgm:hierBranch val="init"/>
        </dgm:presLayoutVars>
      </dgm:prSet>
      <dgm:spPr/>
    </dgm:pt>
    <dgm:pt modelId="{6A92C6BA-6476-4B01-8922-2AD1E5520875}" type="pres">
      <dgm:prSet presAssocID="{9C52AC62-1C30-4F61-B661-1373AF7B583B}" presName="rootComposite" presStyleCnt="0"/>
      <dgm:spPr/>
    </dgm:pt>
    <dgm:pt modelId="{57B36DF7-64D1-4CCA-9E45-35EE4E82689C}" type="pres">
      <dgm:prSet presAssocID="{9C52AC62-1C30-4F61-B661-1373AF7B583B}" presName="rootText" presStyleLbl="node3" presStyleIdx="5" presStyleCnt="7">
        <dgm:presLayoutVars>
          <dgm:chPref val="3"/>
        </dgm:presLayoutVars>
      </dgm:prSet>
      <dgm:spPr/>
    </dgm:pt>
    <dgm:pt modelId="{1656DC47-CA56-4CEE-891B-08180EA60CEA}" type="pres">
      <dgm:prSet presAssocID="{9C52AC62-1C30-4F61-B661-1373AF7B583B}" presName="rootConnector" presStyleLbl="node3" presStyleIdx="5" presStyleCnt="7"/>
      <dgm:spPr/>
    </dgm:pt>
    <dgm:pt modelId="{B611717D-4794-4135-AC0B-DB3677589163}" type="pres">
      <dgm:prSet presAssocID="{9C52AC62-1C30-4F61-B661-1373AF7B583B}" presName="hierChild4" presStyleCnt="0"/>
      <dgm:spPr/>
    </dgm:pt>
    <dgm:pt modelId="{70F61C59-74E4-4D16-A15F-84DC2D183BE0}" type="pres">
      <dgm:prSet presAssocID="{C6481C8D-10D1-4D8E-AE6A-11E5F1F32C45}" presName="Name37" presStyleLbl="parChTrans1D4" presStyleIdx="2" presStyleCnt="7"/>
      <dgm:spPr/>
    </dgm:pt>
    <dgm:pt modelId="{8A9B8033-0D7F-4556-AA2E-ED8900D1C861}" type="pres">
      <dgm:prSet presAssocID="{4C9155B5-E08B-4A48-9EF8-C7C1B9FE3A63}" presName="hierRoot2" presStyleCnt="0">
        <dgm:presLayoutVars>
          <dgm:hierBranch val="init"/>
        </dgm:presLayoutVars>
      </dgm:prSet>
      <dgm:spPr/>
    </dgm:pt>
    <dgm:pt modelId="{D6004692-85FB-49B0-B4CC-4777CA5ED750}" type="pres">
      <dgm:prSet presAssocID="{4C9155B5-E08B-4A48-9EF8-C7C1B9FE3A63}" presName="rootComposite" presStyleCnt="0"/>
      <dgm:spPr/>
    </dgm:pt>
    <dgm:pt modelId="{F0D5E64D-D170-4816-9535-37629F22BD36}" type="pres">
      <dgm:prSet presAssocID="{4C9155B5-E08B-4A48-9EF8-C7C1B9FE3A63}" presName="rootText" presStyleLbl="node4" presStyleIdx="2" presStyleCnt="7">
        <dgm:presLayoutVars>
          <dgm:chPref val="3"/>
        </dgm:presLayoutVars>
      </dgm:prSet>
      <dgm:spPr/>
    </dgm:pt>
    <dgm:pt modelId="{8955A6A9-F286-4032-B564-6C75FCB06CB0}" type="pres">
      <dgm:prSet presAssocID="{4C9155B5-E08B-4A48-9EF8-C7C1B9FE3A63}" presName="rootConnector" presStyleLbl="node4" presStyleIdx="2" presStyleCnt="7"/>
      <dgm:spPr/>
    </dgm:pt>
    <dgm:pt modelId="{B2B0CC42-B0F4-4B32-8192-59791039B3FC}" type="pres">
      <dgm:prSet presAssocID="{4C9155B5-E08B-4A48-9EF8-C7C1B9FE3A63}" presName="hierChild4" presStyleCnt="0"/>
      <dgm:spPr/>
    </dgm:pt>
    <dgm:pt modelId="{416C5B54-217E-473A-BDD0-99CFECB28531}" type="pres">
      <dgm:prSet presAssocID="{4C9155B5-E08B-4A48-9EF8-C7C1B9FE3A63}" presName="hierChild5" presStyleCnt="0"/>
      <dgm:spPr/>
    </dgm:pt>
    <dgm:pt modelId="{BED03A7A-507C-4D14-87DF-5D29793CF592}" type="pres">
      <dgm:prSet presAssocID="{98D4CB42-7229-47BE-B2C3-31ADC22791F1}" presName="Name37" presStyleLbl="parChTrans1D4" presStyleIdx="3" presStyleCnt="7"/>
      <dgm:spPr/>
    </dgm:pt>
    <dgm:pt modelId="{57F63C4E-392E-497F-A4A8-31818717B87E}" type="pres">
      <dgm:prSet presAssocID="{417D8262-684C-4C12-9283-D1D5C829CB4A}" presName="hierRoot2" presStyleCnt="0">
        <dgm:presLayoutVars>
          <dgm:hierBranch val="init"/>
        </dgm:presLayoutVars>
      </dgm:prSet>
      <dgm:spPr/>
    </dgm:pt>
    <dgm:pt modelId="{8CC63EA7-482C-465C-84A0-9A401870513B}" type="pres">
      <dgm:prSet presAssocID="{417D8262-684C-4C12-9283-D1D5C829CB4A}" presName="rootComposite" presStyleCnt="0"/>
      <dgm:spPr/>
    </dgm:pt>
    <dgm:pt modelId="{8E41C7E8-F90E-4B6C-B830-DEC72DF4D08A}" type="pres">
      <dgm:prSet presAssocID="{417D8262-684C-4C12-9283-D1D5C829CB4A}" presName="rootText" presStyleLbl="node4" presStyleIdx="3" presStyleCnt="7">
        <dgm:presLayoutVars>
          <dgm:chPref val="3"/>
        </dgm:presLayoutVars>
      </dgm:prSet>
      <dgm:spPr/>
    </dgm:pt>
    <dgm:pt modelId="{03BCC9CF-16FE-4DC1-B209-723D5D19F2EF}" type="pres">
      <dgm:prSet presAssocID="{417D8262-684C-4C12-9283-D1D5C829CB4A}" presName="rootConnector" presStyleLbl="node4" presStyleIdx="3" presStyleCnt="7"/>
      <dgm:spPr/>
    </dgm:pt>
    <dgm:pt modelId="{2DD7D539-2200-43CB-8968-43683C8623A3}" type="pres">
      <dgm:prSet presAssocID="{417D8262-684C-4C12-9283-D1D5C829CB4A}" presName="hierChild4" presStyleCnt="0"/>
      <dgm:spPr/>
    </dgm:pt>
    <dgm:pt modelId="{7FC33FE3-6DC0-4539-974F-5FC15DD285F9}" type="pres">
      <dgm:prSet presAssocID="{417D8262-684C-4C12-9283-D1D5C829CB4A}" presName="hierChild5" presStyleCnt="0"/>
      <dgm:spPr/>
    </dgm:pt>
    <dgm:pt modelId="{03CFFCE4-CB50-40AC-8E8F-28235DE2DEFF}" type="pres">
      <dgm:prSet presAssocID="{9C52AC62-1C30-4F61-B661-1373AF7B583B}" presName="hierChild5" presStyleCnt="0"/>
      <dgm:spPr/>
    </dgm:pt>
    <dgm:pt modelId="{F1D280AF-9BB0-44B6-870E-A7A69DC53144}" type="pres">
      <dgm:prSet presAssocID="{29AB88DB-126B-43DD-B0C5-E7066CB1D13F}" presName="hierChild5" presStyleCnt="0"/>
      <dgm:spPr/>
    </dgm:pt>
    <dgm:pt modelId="{C0DEA527-54BD-4E83-8128-FC40CB1BD25E}" type="pres">
      <dgm:prSet presAssocID="{1EBD1FF3-5A85-44C0-9A04-D62272E6126C}" presName="Name37" presStyleLbl="parChTrans1D2" presStyleIdx="5" presStyleCnt="7"/>
      <dgm:spPr/>
    </dgm:pt>
    <dgm:pt modelId="{4C4F2E43-599C-4E7F-AE66-69A3640488CF}" type="pres">
      <dgm:prSet presAssocID="{C20EEB07-D811-4722-83A0-696CD1307B32}" presName="hierRoot2" presStyleCnt="0">
        <dgm:presLayoutVars>
          <dgm:hierBranch val="init"/>
        </dgm:presLayoutVars>
      </dgm:prSet>
      <dgm:spPr/>
    </dgm:pt>
    <dgm:pt modelId="{B9AE0DB0-DC8D-4D7C-9E34-10B7B47FB542}" type="pres">
      <dgm:prSet presAssocID="{C20EEB07-D811-4722-83A0-696CD1307B32}" presName="rootComposite" presStyleCnt="0"/>
      <dgm:spPr/>
    </dgm:pt>
    <dgm:pt modelId="{664703CD-4370-4B76-BA2E-D466FD7EE4F6}" type="pres">
      <dgm:prSet presAssocID="{C20EEB07-D811-4722-83A0-696CD1307B32}" presName="rootText" presStyleLbl="node2" presStyleIdx="5" presStyleCnt="6">
        <dgm:presLayoutVars>
          <dgm:chPref val="3"/>
        </dgm:presLayoutVars>
      </dgm:prSet>
      <dgm:spPr/>
    </dgm:pt>
    <dgm:pt modelId="{E41E4F68-4FA9-471E-87BA-DC5F143F730B}" type="pres">
      <dgm:prSet presAssocID="{C20EEB07-D811-4722-83A0-696CD1307B32}" presName="rootConnector" presStyleLbl="node2" presStyleIdx="5" presStyleCnt="6"/>
      <dgm:spPr/>
    </dgm:pt>
    <dgm:pt modelId="{025865EA-0374-4369-9E28-372280714DFA}" type="pres">
      <dgm:prSet presAssocID="{C20EEB07-D811-4722-83A0-696CD1307B32}" presName="hierChild4" presStyleCnt="0"/>
      <dgm:spPr/>
    </dgm:pt>
    <dgm:pt modelId="{365194F8-E370-493D-9E78-7117A6F3FCAF}" type="pres">
      <dgm:prSet presAssocID="{9FDF2C63-A065-4EFC-AAD2-565563F100D6}" presName="Name37" presStyleLbl="parChTrans1D3" presStyleIdx="6" presStyleCnt="7"/>
      <dgm:spPr/>
    </dgm:pt>
    <dgm:pt modelId="{090298E7-0FC7-4727-9238-40A3DA115602}" type="pres">
      <dgm:prSet presAssocID="{B060B745-410B-44C9-8FF7-FDC2FDF1D08A}" presName="hierRoot2" presStyleCnt="0">
        <dgm:presLayoutVars>
          <dgm:hierBranch val="init"/>
        </dgm:presLayoutVars>
      </dgm:prSet>
      <dgm:spPr/>
    </dgm:pt>
    <dgm:pt modelId="{DF7A45EF-E82D-4729-AFBC-BCB810496BD9}" type="pres">
      <dgm:prSet presAssocID="{B060B745-410B-44C9-8FF7-FDC2FDF1D08A}" presName="rootComposite" presStyleCnt="0"/>
      <dgm:spPr/>
    </dgm:pt>
    <dgm:pt modelId="{3065F562-5D07-4019-8392-53385F7E7802}" type="pres">
      <dgm:prSet presAssocID="{B060B745-410B-44C9-8FF7-FDC2FDF1D08A}" presName="rootText" presStyleLbl="node3" presStyleIdx="6" presStyleCnt="7">
        <dgm:presLayoutVars>
          <dgm:chPref val="3"/>
        </dgm:presLayoutVars>
      </dgm:prSet>
      <dgm:spPr/>
    </dgm:pt>
    <dgm:pt modelId="{6D162CB4-6701-4F36-BBB5-0D43AFF4C681}" type="pres">
      <dgm:prSet presAssocID="{B060B745-410B-44C9-8FF7-FDC2FDF1D08A}" presName="rootConnector" presStyleLbl="node3" presStyleIdx="6" presStyleCnt="7"/>
      <dgm:spPr/>
    </dgm:pt>
    <dgm:pt modelId="{0A474179-CB22-4EB6-99DF-7EF6A937E0C1}" type="pres">
      <dgm:prSet presAssocID="{B060B745-410B-44C9-8FF7-FDC2FDF1D08A}" presName="hierChild4" presStyleCnt="0"/>
      <dgm:spPr/>
    </dgm:pt>
    <dgm:pt modelId="{D056F8A0-DF94-4DD0-81E8-4109070B71F0}" type="pres">
      <dgm:prSet presAssocID="{CC3A9CA6-09B4-4AE3-BED4-25FE3511A611}" presName="Name37" presStyleLbl="parChTrans1D4" presStyleIdx="4" presStyleCnt="7"/>
      <dgm:spPr/>
    </dgm:pt>
    <dgm:pt modelId="{8DC2C702-3E7E-491B-9BF2-20496FCD2DF0}" type="pres">
      <dgm:prSet presAssocID="{360AD2A5-2E97-4DCD-8CED-9BC91548386F}" presName="hierRoot2" presStyleCnt="0">
        <dgm:presLayoutVars>
          <dgm:hierBranch val="init"/>
        </dgm:presLayoutVars>
      </dgm:prSet>
      <dgm:spPr/>
    </dgm:pt>
    <dgm:pt modelId="{06933CEE-FF75-4027-B4D3-663DD764EE6F}" type="pres">
      <dgm:prSet presAssocID="{360AD2A5-2E97-4DCD-8CED-9BC91548386F}" presName="rootComposite" presStyleCnt="0"/>
      <dgm:spPr/>
    </dgm:pt>
    <dgm:pt modelId="{261FEBF9-1BF4-4A71-B0D6-06B133F9BC2D}" type="pres">
      <dgm:prSet presAssocID="{360AD2A5-2E97-4DCD-8CED-9BC91548386F}" presName="rootText" presStyleLbl="node4" presStyleIdx="4" presStyleCnt="7">
        <dgm:presLayoutVars>
          <dgm:chPref val="3"/>
        </dgm:presLayoutVars>
      </dgm:prSet>
      <dgm:spPr/>
    </dgm:pt>
    <dgm:pt modelId="{39BB89DD-A2A4-4F0A-B99F-3B7F4F925223}" type="pres">
      <dgm:prSet presAssocID="{360AD2A5-2E97-4DCD-8CED-9BC91548386F}" presName="rootConnector" presStyleLbl="node4" presStyleIdx="4" presStyleCnt="7"/>
      <dgm:spPr/>
    </dgm:pt>
    <dgm:pt modelId="{CB1DD65D-F55C-43F4-8176-A73D3E8E5D38}" type="pres">
      <dgm:prSet presAssocID="{360AD2A5-2E97-4DCD-8CED-9BC91548386F}" presName="hierChild4" presStyleCnt="0"/>
      <dgm:spPr/>
    </dgm:pt>
    <dgm:pt modelId="{0AC60C97-81EC-42D8-BD64-150586DBB740}" type="pres">
      <dgm:prSet presAssocID="{E74149FD-E846-4037-8D70-8F4E19CAD293}" presName="Name37" presStyleLbl="parChTrans1D4" presStyleIdx="5" presStyleCnt="7"/>
      <dgm:spPr/>
    </dgm:pt>
    <dgm:pt modelId="{41722077-0D9F-4095-B1EA-69C60319641F}" type="pres">
      <dgm:prSet presAssocID="{7B21802F-A6AD-4320-B043-E6B9B7866856}" presName="hierRoot2" presStyleCnt="0">
        <dgm:presLayoutVars>
          <dgm:hierBranch val="init"/>
        </dgm:presLayoutVars>
      </dgm:prSet>
      <dgm:spPr/>
    </dgm:pt>
    <dgm:pt modelId="{D1659ACB-CA8E-4BA4-ACC0-F40ED4B6022A}" type="pres">
      <dgm:prSet presAssocID="{7B21802F-A6AD-4320-B043-E6B9B7866856}" presName="rootComposite" presStyleCnt="0"/>
      <dgm:spPr/>
    </dgm:pt>
    <dgm:pt modelId="{9B539F53-AFC2-4230-89D7-A571260FF768}" type="pres">
      <dgm:prSet presAssocID="{7B21802F-A6AD-4320-B043-E6B9B7866856}" presName="rootText" presStyleLbl="node4" presStyleIdx="5" presStyleCnt="7">
        <dgm:presLayoutVars>
          <dgm:chPref val="3"/>
        </dgm:presLayoutVars>
      </dgm:prSet>
      <dgm:spPr/>
    </dgm:pt>
    <dgm:pt modelId="{7D78B15E-2B6E-433D-A672-5C85157DF237}" type="pres">
      <dgm:prSet presAssocID="{7B21802F-A6AD-4320-B043-E6B9B7866856}" presName="rootConnector" presStyleLbl="node4" presStyleIdx="5" presStyleCnt="7"/>
      <dgm:spPr/>
    </dgm:pt>
    <dgm:pt modelId="{EE10843A-8251-46C8-B9D2-86EB64F8307C}" type="pres">
      <dgm:prSet presAssocID="{7B21802F-A6AD-4320-B043-E6B9B7866856}" presName="hierChild4" presStyleCnt="0"/>
      <dgm:spPr/>
    </dgm:pt>
    <dgm:pt modelId="{B41CAB70-B9CC-43AF-9150-71C588CCC185}" type="pres">
      <dgm:prSet presAssocID="{7B21802F-A6AD-4320-B043-E6B9B7866856}" presName="hierChild5" presStyleCnt="0"/>
      <dgm:spPr/>
    </dgm:pt>
    <dgm:pt modelId="{CADA0B98-6DE2-4BD9-8BD9-61C99CDFF4EC}" type="pres">
      <dgm:prSet presAssocID="{4B21B821-D15D-4F5F-B07B-F588F2BA188C}" presName="Name37" presStyleLbl="parChTrans1D4" presStyleIdx="6" presStyleCnt="7"/>
      <dgm:spPr/>
    </dgm:pt>
    <dgm:pt modelId="{041E7E5C-92F2-46C6-85E3-7CF16D2CB7B2}" type="pres">
      <dgm:prSet presAssocID="{CBE08F21-8891-4D70-A7AF-B9D8BC0A0DB0}" presName="hierRoot2" presStyleCnt="0">
        <dgm:presLayoutVars>
          <dgm:hierBranch val="init"/>
        </dgm:presLayoutVars>
      </dgm:prSet>
      <dgm:spPr/>
    </dgm:pt>
    <dgm:pt modelId="{4F5916CC-F377-41C7-8E14-C6F7F01F95E9}" type="pres">
      <dgm:prSet presAssocID="{CBE08F21-8891-4D70-A7AF-B9D8BC0A0DB0}" presName="rootComposite" presStyleCnt="0"/>
      <dgm:spPr/>
    </dgm:pt>
    <dgm:pt modelId="{41C4B4E5-54A7-40F0-95B0-F9B6209E8D1D}" type="pres">
      <dgm:prSet presAssocID="{CBE08F21-8891-4D70-A7AF-B9D8BC0A0DB0}" presName="rootText" presStyleLbl="node4" presStyleIdx="6" presStyleCnt="7">
        <dgm:presLayoutVars>
          <dgm:chPref val="3"/>
        </dgm:presLayoutVars>
      </dgm:prSet>
      <dgm:spPr/>
    </dgm:pt>
    <dgm:pt modelId="{D229ECAE-BC0F-4BB4-BF09-BE3BFC83F493}" type="pres">
      <dgm:prSet presAssocID="{CBE08F21-8891-4D70-A7AF-B9D8BC0A0DB0}" presName="rootConnector" presStyleLbl="node4" presStyleIdx="6" presStyleCnt="7"/>
      <dgm:spPr/>
    </dgm:pt>
    <dgm:pt modelId="{3FAE4EE4-1497-445A-86BF-FC3A01ECC7FA}" type="pres">
      <dgm:prSet presAssocID="{CBE08F21-8891-4D70-A7AF-B9D8BC0A0DB0}" presName="hierChild4" presStyleCnt="0"/>
      <dgm:spPr/>
    </dgm:pt>
    <dgm:pt modelId="{DE44D168-86B5-4DEE-A61C-7346F2BB6661}" type="pres">
      <dgm:prSet presAssocID="{CBE08F21-8891-4D70-A7AF-B9D8BC0A0DB0}" presName="hierChild5" presStyleCnt="0"/>
      <dgm:spPr/>
    </dgm:pt>
    <dgm:pt modelId="{9D924515-0DF1-4A90-B2DF-EC65EB39FD51}" type="pres">
      <dgm:prSet presAssocID="{360AD2A5-2E97-4DCD-8CED-9BC91548386F}" presName="hierChild5" presStyleCnt="0"/>
      <dgm:spPr/>
    </dgm:pt>
    <dgm:pt modelId="{12E1AA0E-6477-49C0-ACCE-965FB7CFA76A}" type="pres">
      <dgm:prSet presAssocID="{B060B745-410B-44C9-8FF7-FDC2FDF1D08A}" presName="hierChild5" presStyleCnt="0"/>
      <dgm:spPr/>
    </dgm:pt>
    <dgm:pt modelId="{60C0E5F0-8DB6-4B9E-B0CA-B693769CF35B}" type="pres">
      <dgm:prSet presAssocID="{C20EEB07-D811-4722-83A0-696CD1307B32}" presName="hierChild5" presStyleCnt="0"/>
      <dgm:spPr/>
    </dgm:pt>
    <dgm:pt modelId="{95A2322C-DBCD-4045-9EAD-680B8B42133A}" type="pres">
      <dgm:prSet presAssocID="{95D2ABFF-332C-428B-A5B1-DDB52E6F043B}" presName="hierChild3" presStyleCnt="0"/>
      <dgm:spPr/>
    </dgm:pt>
    <dgm:pt modelId="{1438A91A-89B4-445B-A7AC-5FDE7CA5B961}" type="pres">
      <dgm:prSet presAssocID="{9EE3B081-F1D5-4950-8886-3CBA75FE5065}" presName="Name111" presStyleLbl="parChTrans1D2" presStyleIdx="6" presStyleCnt="7"/>
      <dgm:spPr/>
    </dgm:pt>
    <dgm:pt modelId="{C4600117-DBC7-4F42-89A3-F8A713E8F869}" type="pres">
      <dgm:prSet presAssocID="{C49AB754-12CF-452F-97E8-405558B4A0ED}" presName="hierRoot3" presStyleCnt="0">
        <dgm:presLayoutVars>
          <dgm:hierBranch val="init"/>
        </dgm:presLayoutVars>
      </dgm:prSet>
      <dgm:spPr/>
    </dgm:pt>
    <dgm:pt modelId="{ACBCBC58-668F-4371-ACCE-4098D42CC30E}" type="pres">
      <dgm:prSet presAssocID="{C49AB754-12CF-452F-97E8-405558B4A0ED}" presName="rootComposite3" presStyleCnt="0"/>
      <dgm:spPr/>
    </dgm:pt>
    <dgm:pt modelId="{9E21652B-A148-47E9-AECE-044F9FED088A}" type="pres">
      <dgm:prSet presAssocID="{C49AB754-12CF-452F-97E8-405558B4A0ED}" presName="rootText3" presStyleLbl="asst1" presStyleIdx="0" presStyleCnt="1">
        <dgm:presLayoutVars>
          <dgm:chPref val="3"/>
        </dgm:presLayoutVars>
      </dgm:prSet>
      <dgm:spPr/>
    </dgm:pt>
    <dgm:pt modelId="{DE9B1C12-AFF5-48B4-82DA-ED83CF9FB6BF}" type="pres">
      <dgm:prSet presAssocID="{C49AB754-12CF-452F-97E8-405558B4A0ED}" presName="rootConnector3" presStyleLbl="asst1" presStyleIdx="0" presStyleCnt="1"/>
      <dgm:spPr/>
    </dgm:pt>
    <dgm:pt modelId="{3D97C19A-4ACA-48DD-85FF-0505E94E0657}" type="pres">
      <dgm:prSet presAssocID="{C49AB754-12CF-452F-97E8-405558B4A0ED}" presName="hierChild6" presStyleCnt="0"/>
      <dgm:spPr/>
    </dgm:pt>
    <dgm:pt modelId="{B35D69B5-C754-4114-8735-EABF4B10F6F8}" type="pres">
      <dgm:prSet presAssocID="{C49AB754-12CF-452F-97E8-405558B4A0ED}" presName="hierChild7" presStyleCnt="0"/>
      <dgm:spPr/>
    </dgm:pt>
  </dgm:ptLst>
  <dgm:cxnLst>
    <dgm:cxn modelId="{A6029304-C7AD-4383-96D7-C1C7C973BC32}" type="presOf" srcId="{A33E6668-CBBB-415D-81D6-17347704BDD5}" destId="{60FEA088-44D0-488E-8A86-FC3717449109}" srcOrd="1" destOrd="0" presId="urn:microsoft.com/office/officeart/2005/8/layout/orgChart1"/>
    <dgm:cxn modelId="{27C49808-8D2D-48E4-8B53-47939293A77B}" type="presOf" srcId="{709C3A72-E3B2-4EDE-AE34-39044C3175A5}" destId="{F28C9C02-D2B0-42F5-A1DD-3FAACBF1F1B0}" srcOrd="0" destOrd="0" presId="urn:microsoft.com/office/officeart/2005/8/layout/orgChart1"/>
    <dgm:cxn modelId="{E1265F0A-30CB-4F28-9627-E8CFB5043D0D}" type="presOf" srcId="{C6481C8D-10D1-4D8E-AE6A-11E5F1F32C45}" destId="{70F61C59-74E4-4D16-A15F-84DC2D183BE0}" srcOrd="0" destOrd="0" presId="urn:microsoft.com/office/officeart/2005/8/layout/orgChart1"/>
    <dgm:cxn modelId="{D8A2350B-18B9-4EC9-8BEF-13E3B0A53126}" type="presOf" srcId="{CC3A9CA6-09B4-4AE3-BED4-25FE3511A611}" destId="{D056F8A0-DF94-4DD0-81E8-4109070B71F0}" srcOrd="0" destOrd="0" presId="urn:microsoft.com/office/officeart/2005/8/layout/orgChart1"/>
    <dgm:cxn modelId="{7195141E-CB4A-4EBB-90F4-BD3177B10C6E}" type="presOf" srcId="{A33E6668-CBBB-415D-81D6-17347704BDD5}" destId="{E5540E63-B663-4A46-A86C-04768DC9F601}" srcOrd="0" destOrd="0" presId="urn:microsoft.com/office/officeart/2005/8/layout/orgChart1"/>
    <dgm:cxn modelId="{8B6B8B20-C7C8-4F62-9201-26919CB46EE2}" srcId="{95D2ABFF-332C-428B-A5B1-DDB52E6F043B}" destId="{29AB88DB-126B-43DD-B0C5-E7066CB1D13F}" srcOrd="5" destOrd="0" parTransId="{21D89183-2891-45EB-9F6C-D5B6BC06E8D6}" sibTransId="{18A6EB77-D139-4699-A8A9-0E53CEEE7BB6}"/>
    <dgm:cxn modelId="{D060C225-131C-4914-8215-75113D6648C3}" type="presOf" srcId="{C4BC5C68-72B4-4203-9982-962585A4B3B9}" destId="{69DDBAB8-4FAA-409B-82DA-EF19EEE1C25B}" srcOrd="1" destOrd="0" presId="urn:microsoft.com/office/officeart/2005/8/layout/orgChart1"/>
    <dgm:cxn modelId="{6B73B429-2C2A-441B-85EA-363CC996B0A4}" srcId="{95D2ABFF-332C-428B-A5B1-DDB52E6F043B}" destId="{99280825-9CF4-4762-8A3C-D30A82355FBA}" srcOrd="1" destOrd="0" parTransId="{6830B8B2-B6DC-4D94-BC17-B204041101B7}" sibTransId="{703A0D00-3230-4012-A656-36519189BE10}"/>
    <dgm:cxn modelId="{C4410D2A-1895-47B2-A168-8574031CDD9E}" type="presOf" srcId="{7D13405E-4E28-4E0B-A45F-C38F310B9744}" destId="{9318D034-8C3D-4BF1-955D-E399E234766B}" srcOrd="0" destOrd="0" presId="urn:microsoft.com/office/officeart/2005/8/layout/orgChart1"/>
    <dgm:cxn modelId="{2C32352C-BC5F-4B5C-A6D5-04BB94F3E35D}" srcId="{9C52AC62-1C30-4F61-B661-1373AF7B583B}" destId="{4C9155B5-E08B-4A48-9EF8-C7C1B9FE3A63}" srcOrd="0" destOrd="0" parTransId="{C6481C8D-10D1-4D8E-AE6A-11E5F1F32C45}" sibTransId="{8C479C49-6F9D-452F-8B1C-CFDEB11ADE27}"/>
    <dgm:cxn modelId="{21AAD530-C23F-477D-B302-22BEC52E01DA}" srcId="{8250B757-74AE-4E12-BC71-702FDFAF1198}" destId="{93A1F273-425C-4A49-985B-70129B439A6D}" srcOrd="1" destOrd="0" parTransId="{B38E8FF2-2355-4D8C-B04B-92BD25811700}" sibTransId="{57E97BA4-7172-49DE-B594-2632A15BD080}"/>
    <dgm:cxn modelId="{8FA84034-7527-4E1F-AA9C-DD225DE8A4C7}" type="presOf" srcId="{B060B745-410B-44C9-8FF7-FDC2FDF1D08A}" destId="{6D162CB4-6701-4F36-BBB5-0D43AFF4C681}" srcOrd="1" destOrd="0" presId="urn:microsoft.com/office/officeart/2005/8/layout/orgChart1"/>
    <dgm:cxn modelId="{0FB82A39-21C3-4B9F-90AD-EFCA166BD09F}" srcId="{95D2ABFF-332C-428B-A5B1-DDB52E6F043B}" destId="{C49AB754-12CF-452F-97E8-405558B4A0ED}" srcOrd="0" destOrd="0" parTransId="{9EE3B081-F1D5-4950-8886-3CBA75FE5065}" sibTransId="{439394FD-26BE-4D0C-B1A0-F601F5922547}"/>
    <dgm:cxn modelId="{1F154F40-94B8-4045-AE8D-B54DF3DFC34F}" type="presOf" srcId="{033A7C2B-45D2-47F3-AE03-263CDB176C81}" destId="{88A92D3E-3B4F-4635-8DB1-5E7AB0FBDF15}" srcOrd="0" destOrd="0" presId="urn:microsoft.com/office/officeart/2005/8/layout/orgChart1"/>
    <dgm:cxn modelId="{DBEA7C5D-6B3E-4910-9494-B7BE848F7DE3}" srcId="{95D2ABFF-332C-428B-A5B1-DDB52E6F043B}" destId="{16B2481F-545C-4203-8290-E48DFB55EC74}" srcOrd="2" destOrd="0" parTransId="{4FA35EB7-5CD5-4C74-A04E-033ACEC5840A}" sibTransId="{6A948A97-21E9-4017-81DF-2FC93D0AA14B}"/>
    <dgm:cxn modelId="{07446E5F-E8A4-4A84-93A3-BD28E6BF0149}" type="presOf" srcId="{CA446A31-94BB-472B-A13E-A5C3028B979B}" destId="{A0B20B5E-213E-4C21-96A3-575BD2FEFDB7}" srcOrd="0" destOrd="0" presId="urn:microsoft.com/office/officeart/2005/8/layout/orgChart1"/>
    <dgm:cxn modelId="{16CEE542-F793-41D8-828E-F0C043E10AE8}" type="presOf" srcId="{CBE08F21-8891-4D70-A7AF-B9D8BC0A0DB0}" destId="{D229ECAE-BC0F-4BB4-BF09-BE3BFC83F493}" srcOrd="1" destOrd="0" presId="urn:microsoft.com/office/officeart/2005/8/layout/orgChart1"/>
    <dgm:cxn modelId="{3FEB8444-7931-4F4C-ABCF-F330D39C98CA}" type="presOf" srcId="{033A7C2B-45D2-47F3-AE03-263CDB176C81}" destId="{76291C3F-E83B-41FE-86EF-B523610037EA}" srcOrd="1" destOrd="0" presId="urn:microsoft.com/office/officeart/2005/8/layout/orgChart1"/>
    <dgm:cxn modelId="{74897A65-6C22-4CBE-96C8-1B3A08251572}" type="presOf" srcId="{C4BC5C68-72B4-4203-9982-962585A4B3B9}" destId="{5A4FD3F6-C796-447D-B3D7-986B5448BF4D}" srcOrd="0" destOrd="0" presId="urn:microsoft.com/office/officeart/2005/8/layout/orgChart1"/>
    <dgm:cxn modelId="{D770DF47-CFAA-4E5D-8E26-D6D822E009D7}" srcId="{C20EEB07-D811-4722-83A0-696CD1307B32}" destId="{B060B745-410B-44C9-8FF7-FDC2FDF1D08A}" srcOrd="0" destOrd="0" parTransId="{9FDF2C63-A065-4EFC-AAD2-565563F100D6}" sibTransId="{140E7C51-0C29-404B-9021-95623249925C}"/>
    <dgm:cxn modelId="{24A70948-6BB2-4A6E-9B8E-D95E542CB20E}" type="presOf" srcId="{B060B745-410B-44C9-8FF7-FDC2FDF1D08A}" destId="{3065F562-5D07-4019-8392-53385F7E7802}" srcOrd="0" destOrd="0" presId="urn:microsoft.com/office/officeart/2005/8/layout/orgChart1"/>
    <dgm:cxn modelId="{277E3B69-B8C5-4D5B-A2F1-2F9786077890}" type="presOf" srcId="{29AB88DB-126B-43DD-B0C5-E7066CB1D13F}" destId="{58D58971-A853-4BE9-B548-8BBF46B1D1C3}" srcOrd="1" destOrd="0" presId="urn:microsoft.com/office/officeart/2005/8/layout/orgChart1"/>
    <dgm:cxn modelId="{FE7A0F6C-3354-414D-ADB6-E35C4C5D0AF4}" srcId="{95D2ABFF-332C-428B-A5B1-DDB52E6F043B}" destId="{C20EEB07-D811-4722-83A0-696CD1307B32}" srcOrd="6" destOrd="0" parTransId="{1EBD1FF3-5A85-44C0-9A04-D62272E6126C}" sibTransId="{C52DA8FC-F4ED-4354-95C0-DBCCB6FF6B1B}"/>
    <dgm:cxn modelId="{4AA3926D-8308-4065-ABB9-D3461E3DD296}" type="presOf" srcId="{93A1F273-425C-4A49-985B-70129B439A6D}" destId="{CD1D50A2-28DD-47FB-9253-7EC22A3C6EC4}" srcOrd="1" destOrd="0" presId="urn:microsoft.com/office/officeart/2005/8/layout/orgChart1"/>
    <dgm:cxn modelId="{2CAF754E-D33E-46D5-B31D-1AC728ABB543}" type="presOf" srcId="{360AD2A5-2E97-4DCD-8CED-9BC91548386F}" destId="{39BB89DD-A2A4-4F0A-B99F-3B7F4F925223}" srcOrd="1" destOrd="0" presId="urn:microsoft.com/office/officeart/2005/8/layout/orgChart1"/>
    <dgm:cxn modelId="{BDE2136F-C1FE-4A28-8A88-AD49A98713F2}" type="presOf" srcId="{417D8262-684C-4C12-9283-D1D5C829CB4A}" destId="{8E41C7E8-F90E-4B6C-B830-DEC72DF4D08A}" srcOrd="0" destOrd="0" presId="urn:microsoft.com/office/officeart/2005/8/layout/orgChart1"/>
    <dgm:cxn modelId="{BA1A2F6F-CDD7-4097-9969-180EDA318215}" type="presOf" srcId="{4C9155B5-E08B-4A48-9EF8-C7C1B9FE3A63}" destId="{8955A6A9-F286-4032-B564-6C75FCB06CB0}" srcOrd="1" destOrd="0" presId="urn:microsoft.com/office/officeart/2005/8/layout/orgChart1"/>
    <dgm:cxn modelId="{33A0ED6F-7894-4C41-9FDE-4873F5E5A0F6}" type="presOf" srcId="{9FDF2C63-A065-4EFC-AAD2-565563F100D6}" destId="{365194F8-E370-493D-9E78-7117A6F3FCAF}" srcOrd="0" destOrd="0" presId="urn:microsoft.com/office/officeart/2005/8/layout/orgChart1"/>
    <dgm:cxn modelId="{68269E50-6296-4062-99E9-CC5D3901DFD8}" type="presOf" srcId="{B38E8FF2-2355-4D8C-B04B-92BD25811700}" destId="{1BCE7C01-1FAF-4E8A-909B-559B95E9D5FD}" srcOrd="0" destOrd="0" presId="urn:microsoft.com/office/officeart/2005/8/layout/orgChart1"/>
    <dgm:cxn modelId="{EDC06872-E3EE-4DF0-8721-2CC2B1F2571D}" type="presOf" srcId="{C7DCDCA7-452B-4E44-B50E-D68D521DE9BF}" destId="{A53E8B6E-CACF-4EE1-9310-F140EF7E815B}" srcOrd="0" destOrd="0" presId="urn:microsoft.com/office/officeart/2005/8/layout/orgChart1"/>
    <dgm:cxn modelId="{B811AC54-7D55-4446-B6DC-E4E1812E9414}" type="presOf" srcId="{4FA35EB7-5CD5-4C74-A04E-033ACEC5840A}" destId="{4B9DC811-9D11-4E38-9252-5CEAA5A268A9}" srcOrd="0" destOrd="0" presId="urn:microsoft.com/office/officeart/2005/8/layout/orgChart1"/>
    <dgm:cxn modelId="{05B37375-49F6-4FC7-8D4A-CAD77F2F9153}" srcId="{B060B745-410B-44C9-8FF7-FDC2FDF1D08A}" destId="{360AD2A5-2E97-4DCD-8CED-9BC91548386F}" srcOrd="0" destOrd="0" parTransId="{CC3A9CA6-09B4-4AE3-BED4-25FE3511A611}" sibTransId="{EBF46E29-AB33-47D4-B4C2-4D742E30F70A}"/>
    <dgm:cxn modelId="{57F25955-8E8D-4DC0-88EE-B2F29DB8DFCC}" type="presOf" srcId="{AFC0E969-AF8B-42E0-B2B2-F5A9EF304ACA}" destId="{F97E520F-8A18-4901-B893-E5FE1447F8E4}" srcOrd="0" destOrd="0" presId="urn:microsoft.com/office/officeart/2005/8/layout/orgChart1"/>
    <dgm:cxn modelId="{FC0EA056-799C-4C95-907C-8D41C8F88BC5}" type="presOf" srcId="{FF06B814-3A53-40BA-AE43-6843315BFE16}" destId="{8ADB79E0-78B7-4A81-8A5E-53FF2CE5070B}" srcOrd="0" destOrd="0" presId="urn:microsoft.com/office/officeart/2005/8/layout/orgChart1"/>
    <dgm:cxn modelId="{F22BB677-AF64-4C0F-A6AA-68271FF94937}" type="presOf" srcId="{16B2481F-545C-4203-8290-E48DFB55EC74}" destId="{EC88CC3D-D009-43A6-AFFF-510A628B786A}" srcOrd="1" destOrd="0" presId="urn:microsoft.com/office/officeart/2005/8/layout/orgChart1"/>
    <dgm:cxn modelId="{4B00F578-7126-4870-AF1E-1007AFED0B20}" type="presOf" srcId="{F63496AF-2B66-4383-BD63-2ACE88DEAD7A}" destId="{C8367EA1-31EB-4C8D-94A6-47709D016F09}" srcOrd="0" destOrd="0" presId="urn:microsoft.com/office/officeart/2005/8/layout/orgChart1"/>
    <dgm:cxn modelId="{B2ED687B-DA52-4997-A53F-567C8FFE63CA}" srcId="{16B2481F-545C-4203-8290-E48DFB55EC74}" destId="{D1AB662C-9200-4E3B-A2C5-16CA2D4D30DF}" srcOrd="0" destOrd="0" parTransId="{09497FBB-0375-48CA-B218-CE9C532236CC}" sibTransId="{BDA48FFA-7B56-4A0D-B597-D75D30006380}"/>
    <dgm:cxn modelId="{1C0CD27B-08DB-4D5B-A1A5-9AA723515665}" type="presOf" srcId="{C20EEB07-D811-4722-83A0-696CD1307B32}" destId="{664703CD-4370-4B76-BA2E-D466FD7EE4F6}" srcOrd="0" destOrd="0" presId="urn:microsoft.com/office/officeart/2005/8/layout/orgChart1"/>
    <dgm:cxn modelId="{A6BF457D-CD3F-47F9-93B4-23E24DA5D423}" type="presOf" srcId="{93A1F273-425C-4A49-985B-70129B439A6D}" destId="{25277C61-D83D-420A-9C2C-C7EB198C89C2}" srcOrd="0" destOrd="0" presId="urn:microsoft.com/office/officeart/2005/8/layout/orgChart1"/>
    <dgm:cxn modelId="{7285A37F-A5AE-4A0A-AF72-5B0C18B76A63}" type="presOf" srcId="{596D1478-56CF-40A1-B84A-A3336FF40C18}" destId="{5C03522A-0DD6-4E5E-9478-08AA232191C6}" srcOrd="0" destOrd="0" presId="urn:microsoft.com/office/officeart/2005/8/layout/orgChart1"/>
    <dgm:cxn modelId="{7B79F67F-9BB7-40CC-91E9-610E5F326D1A}" type="presOf" srcId="{D1AB662C-9200-4E3B-A2C5-16CA2D4D30DF}" destId="{0736ABF9-3635-4C52-93C4-1A35225FC030}" srcOrd="0" destOrd="0" presId="urn:microsoft.com/office/officeart/2005/8/layout/orgChart1"/>
    <dgm:cxn modelId="{9D17F87F-14A8-4468-9724-87A08044B67E}" type="presOf" srcId="{9C52AC62-1C30-4F61-B661-1373AF7B583B}" destId="{57B36DF7-64D1-4CCA-9E45-35EE4E82689C}" srcOrd="0" destOrd="0" presId="urn:microsoft.com/office/officeart/2005/8/layout/orgChart1"/>
    <dgm:cxn modelId="{B7174A81-E48C-4F47-B5AD-5F20C54E89E2}" type="presOf" srcId="{4B21B821-D15D-4F5F-B07B-F588F2BA188C}" destId="{CADA0B98-6DE2-4BD9-8BD9-61C99CDFF4EC}" srcOrd="0" destOrd="0" presId="urn:microsoft.com/office/officeart/2005/8/layout/orgChart1"/>
    <dgm:cxn modelId="{67DB1F82-783A-4190-A3E3-25734977CE53}" srcId="{360AD2A5-2E97-4DCD-8CED-9BC91548386F}" destId="{7B21802F-A6AD-4320-B043-E6B9B7866856}" srcOrd="0" destOrd="0" parTransId="{E74149FD-E846-4037-8D70-8F4E19CAD293}" sibTransId="{63927997-A103-43E5-A0FC-8196E4E1741A}"/>
    <dgm:cxn modelId="{038B8782-09C8-4CC1-BE77-8C35F27B4EF9}" type="presOf" srcId="{C20EEB07-D811-4722-83A0-696CD1307B32}" destId="{E41E4F68-4FA9-471E-87BA-DC5F143F730B}" srcOrd="1" destOrd="0" presId="urn:microsoft.com/office/officeart/2005/8/layout/orgChart1"/>
    <dgm:cxn modelId="{1350DA84-0805-42D0-8801-6779868BA689}" srcId="{29AB88DB-126B-43DD-B0C5-E7066CB1D13F}" destId="{9C52AC62-1C30-4F61-B661-1373AF7B583B}" srcOrd="0" destOrd="0" parTransId="{596D1478-56CF-40A1-B84A-A3336FF40C18}" sibTransId="{7D605786-C9AD-4734-8D80-DBF1F7C0C12B}"/>
    <dgm:cxn modelId="{99C4E085-FC33-4C32-895C-81868E4EBC62}" type="presOf" srcId="{95D2ABFF-332C-428B-A5B1-DDB52E6F043B}" destId="{4BBF0476-735E-4C92-8438-E5C7BC8100F4}" srcOrd="0" destOrd="0" presId="urn:microsoft.com/office/officeart/2005/8/layout/orgChart1"/>
    <dgm:cxn modelId="{F5A2738B-5935-434A-B1C0-29D03B6A7935}" type="presOf" srcId="{C49AB754-12CF-452F-97E8-405558B4A0ED}" destId="{9E21652B-A148-47E9-AECE-044F9FED088A}" srcOrd="0" destOrd="0" presId="urn:microsoft.com/office/officeart/2005/8/layout/orgChart1"/>
    <dgm:cxn modelId="{0DACFC8C-D147-4B0D-B6C8-89FE1020E59E}" srcId="{9C52AC62-1C30-4F61-B661-1373AF7B583B}" destId="{417D8262-684C-4C12-9283-D1D5C829CB4A}" srcOrd="1" destOrd="0" parTransId="{98D4CB42-7229-47BE-B2C3-31ADC22791F1}" sibTransId="{A40A4B39-4209-4C15-9BC3-0ED4C0CA6E83}"/>
    <dgm:cxn modelId="{39E6478E-6C07-4D15-A0BE-A8E937EF63E1}" srcId="{99280825-9CF4-4762-8A3C-D30A82355FBA}" destId="{8250B757-74AE-4E12-BC71-702FDFAF1198}" srcOrd="0" destOrd="0" parTransId="{F63496AF-2B66-4383-BD63-2ACE88DEAD7A}" sibTransId="{FC66071F-156E-416F-B2F2-E3971077958E}"/>
    <dgm:cxn modelId="{B2F0F08E-D1D1-468F-9426-A6ED17C78FCE}" type="presOf" srcId="{7B21802F-A6AD-4320-B043-E6B9B7866856}" destId="{7D78B15E-2B6E-433D-A672-5C85157DF237}" srcOrd="1" destOrd="0" presId="urn:microsoft.com/office/officeart/2005/8/layout/orgChart1"/>
    <dgm:cxn modelId="{C71BA890-4C88-4DD2-AF79-FFC6087D4061}" type="presOf" srcId="{E74149FD-E846-4037-8D70-8F4E19CAD293}" destId="{0AC60C97-81EC-42D8-BD64-150586DBB740}" srcOrd="0" destOrd="0" presId="urn:microsoft.com/office/officeart/2005/8/layout/orgChart1"/>
    <dgm:cxn modelId="{44A31D94-B713-4078-83DD-369EE689F73C}" type="presOf" srcId="{6830B8B2-B6DC-4D94-BC17-B204041101B7}" destId="{40FACA78-E0FD-42B6-B649-56886E5B5D53}" srcOrd="0" destOrd="0" presId="urn:microsoft.com/office/officeart/2005/8/layout/orgChart1"/>
    <dgm:cxn modelId="{29BC0995-3FBC-4CB7-AF19-6E2D94696FAF}" type="presOf" srcId="{D1AB662C-9200-4E3B-A2C5-16CA2D4D30DF}" destId="{3DF85A2D-5436-4D87-B8F9-11A802126BEA}" srcOrd="1" destOrd="0" presId="urn:microsoft.com/office/officeart/2005/8/layout/orgChart1"/>
    <dgm:cxn modelId="{91BCEC95-3D61-4A86-8FF2-75E6ED82F249}" type="presOf" srcId="{4C9155B5-E08B-4A48-9EF8-C7C1B9FE3A63}" destId="{F0D5E64D-D170-4816-9535-37629F22BD36}" srcOrd="0" destOrd="0" presId="urn:microsoft.com/office/officeart/2005/8/layout/orgChart1"/>
    <dgm:cxn modelId="{D41EAD96-DD66-4DAE-8C3E-EF79E6C664CD}" srcId="{95D2ABFF-332C-428B-A5B1-DDB52E6F043B}" destId="{033A7C2B-45D2-47F3-AE03-263CDB176C81}" srcOrd="4" destOrd="0" parTransId="{AFC0E969-AF8B-42E0-B2B2-F5A9EF304ACA}" sibTransId="{F0BA0C67-EB7E-4877-9202-3515C4CA65DE}"/>
    <dgm:cxn modelId="{80AD369D-C88E-40B1-A976-680D0E57FA81}" type="presOf" srcId="{09497FBB-0375-48CA-B218-CE9C532236CC}" destId="{E7C50756-B167-44A7-AE31-774CA012E36E}" srcOrd="0" destOrd="0" presId="urn:microsoft.com/office/officeart/2005/8/layout/orgChart1"/>
    <dgm:cxn modelId="{8347C99D-6F26-4DE1-B00F-74E4194E720C}" type="presOf" srcId="{E5A445E0-3037-4A79-A8ED-DD08347DAE59}" destId="{46DA8FEC-5A25-49FE-B543-A0213C2B19DA}" srcOrd="0" destOrd="0" presId="urn:microsoft.com/office/officeart/2005/8/layout/orgChart1"/>
    <dgm:cxn modelId="{3D2E3B9E-423F-491A-B65E-0AB9FDC71997}" srcId="{8250B757-74AE-4E12-BC71-702FDFAF1198}" destId="{A33E6668-CBBB-415D-81D6-17347704BDD5}" srcOrd="0" destOrd="0" parTransId="{709C3A72-E3B2-4EDE-AE34-39044C3175A5}" sibTransId="{042B718D-A0AB-45B6-904D-AEDE507F9AA6}"/>
    <dgm:cxn modelId="{357D00A1-3690-4515-B909-356A0294C6F2}" type="presOf" srcId="{C49AB754-12CF-452F-97E8-405558B4A0ED}" destId="{DE9B1C12-AFF5-48B4-82DA-ED83CF9FB6BF}" srcOrd="1" destOrd="0" presId="urn:microsoft.com/office/officeart/2005/8/layout/orgChart1"/>
    <dgm:cxn modelId="{39C532A9-5ACF-412E-9097-FCFACC4E747D}" type="presOf" srcId="{9EE3B081-F1D5-4950-8886-3CBA75FE5065}" destId="{1438A91A-89B4-445B-A7AC-5FDE7CA5B961}" srcOrd="0" destOrd="0" presId="urn:microsoft.com/office/officeart/2005/8/layout/orgChart1"/>
    <dgm:cxn modelId="{BD9863A9-B418-40BE-9C38-20DF14B4EDDB}" type="presOf" srcId="{95D2ABFF-332C-428B-A5B1-DDB52E6F043B}" destId="{8B57A5D5-862F-47EF-B7EF-E5F3D095F4E3}" srcOrd="1" destOrd="0" presId="urn:microsoft.com/office/officeart/2005/8/layout/orgChart1"/>
    <dgm:cxn modelId="{DBE3BCA9-D2F8-4C69-B50E-2147DCD9C69A}" type="presOf" srcId="{360AD2A5-2E97-4DCD-8CED-9BC91548386F}" destId="{261FEBF9-1BF4-4A71-B0D6-06B133F9BC2D}" srcOrd="0" destOrd="0" presId="urn:microsoft.com/office/officeart/2005/8/layout/orgChart1"/>
    <dgm:cxn modelId="{A3D265B0-95F2-45E3-A449-3CFE081A39C7}" type="presOf" srcId="{7B21802F-A6AD-4320-B043-E6B9B7866856}" destId="{9B539F53-AFC2-4230-89D7-A571260FF768}" srcOrd="0" destOrd="0" presId="urn:microsoft.com/office/officeart/2005/8/layout/orgChart1"/>
    <dgm:cxn modelId="{DD0276B1-133B-4E50-844E-10870F26424C}" type="presOf" srcId="{F3377FE3-B4D3-4F10-9307-C24E82551604}" destId="{1D3C7054-8A51-47FB-B157-2CC2499B7211}" srcOrd="0" destOrd="0" presId="urn:microsoft.com/office/officeart/2005/8/layout/orgChart1"/>
    <dgm:cxn modelId="{D2F486B3-FF52-481A-973F-2E0F9E742250}" type="presOf" srcId="{99280825-9CF4-4762-8A3C-D30A82355FBA}" destId="{956BC6F0-7D83-41D5-9B50-F808A2C5DAAF}" srcOrd="1" destOrd="0" presId="urn:microsoft.com/office/officeart/2005/8/layout/orgChart1"/>
    <dgm:cxn modelId="{9F2457B8-04D8-4743-893B-EB3F22331136}" type="presOf" srcId="{1EBD1FF3-5A85-44C0-9A04-D62272E6126C}" destId="{C0DEA527-54BD-4E83-8128-FC40CB1BD25E}" srcOrd="0" destOrd="0" presId="urn:microsoft.com/office/officeart/2005/8/layout/orgChart1"/>
    <dgm:cxn modelId="{856223BD-E18F-4A8C-B915-6694774764EF}" type="presOf" srcId="{16B2481F-545C-4203-8290-E48DFB55EC74}" destId="{435CDD25-B434-493A-87C0-4E05B5130D91}" srcOrd="0" destOrd="0" presId="urn:microsoft.com/office/officeart/2005/8/layout/orgChart1"/>
    <dgm:cxn modelId="{57FF24C0-B483-48F1-B4BA-CA36C1D36991}" srcId="{033A7C2B-45D2-47F3-AE03-263CDB176C81}" destId="{C7DCDCA7-452B-4E44-B50E-D68D521DE9BF}" srcOrd="0" destOrd="0" parTransId="{CA446A31-94BB-472B-A13E-A5C3028B979B}" sibTransId="{663086D7-A914-4C86-B69A-AEC530A2D68A}"/>
    <dgm:cxn modelId="{DAFA30C4-2C4B-4027-BDA8-4E883DEB7300}" type="presOf" srcId="{E8B89A89-8926-4552-AD5A-A633B5660A99}" destId="{FAAFFF10-5BEC-4E9F-A5DE-55F822DB3BD1}" srcOrd="1" destOrd="0" presId="urn:microsoft.com/office/officeart/2005/8/layout/orgChart1"/>
    <dgm:cxn modelId="{DAF2ABC5-F86D-4DAC-B77F-3EDC513157B3}" type="presOf" srcId="{9C52AC62-1C30-4F61-B661-1373AF7B583B}" destId="{1656DC47-CA56-4CEE-891B-08180EA60CEA}" srcOrd="1" destOrd="0" presId="urn:microsoft.com/office/officeart/2005/8/layout/orgChart1"/>
    <dgm:cxn modelId="{4A0FDFCA-DEBB-417E-9743-3BA4B520A665}" type="presOf" srcId="{8250B757-74AE-4E12-BC71-702FDFAF1198}" destId="{2B7B659F-E7EE-4F09-99E3-05D241F27278}" srcOrd="1" destOrd="0" presId="urn:microsoft.com/office/officeart/2005/8/layout/orgChart1"/>
    <dgm:cxn modelId="{A53671CD-B967-49CB-9A37-B5678A032E43}" type="presOf" srcId="{8250B757-74AE-4E12-BC71-702FDFAF1198}" destId="{7B2485BB-06E6-482C-AD4B-872FCE838D5E}" srcOrd="0" destOrd="0" presId="urn:microsoft.com/office/officeart/2005/8/layout/orgChart1"/>
    <dgm:cxn modelId="{0A7068CE-495F-4C06-AE3E-7828A19E1E20}" type="presOf" srcId="{21D89183-2891-45EB-9F6C-D5B6BC06E8D6}" destId="{B29651B5-E458-45B3-ADF5-FF36B02B89A6}" srcOrd="0" destOrd="0" presId="urn:microsoft.com/office/officeart/2005/8/layout/orgChart1"/>
    <dgm:cxn modelId="{C29E5DCF-8AD4-470B-B2C7-8728A54D0793}" type="presOf" srcId="{29AB88DB-126B-43DD-B0C5-E7066CB1D13F}" destId="{5A344E67-8486-4C17-B3DA-BB46CA50E15D}" srcOrd="0" destOrd="0" presId="urn:microsoft.com/office/officeart/2005/8/layout/orgChart1"/>
    <dgm:cxn modelId="{AAFAACD0-C9CB-41FB-8301-DDF060EC2471}" type="presOf" srcId="{E8B89A89-8926-4552-AD5A-A633B5660A99}" destId="{4216E0B2-58FE-4759-9C2A-B42508312FBB}" srcOrd="0" destOrd="0" presId="urn:microsoft.com/office/officeart/2005/8/layout/orgChart1"/>
    <dgm:cxn modelId="{B83BB0D0-1C7C-4E3C-84EA-F2D22223649F}" type="presOf" srcId="{E5A445E0-3037-4A79-A8ED-DD08347DAE59}" destId="{D9586043-05FF-4BB7-9E37-AF555D012BCE}" srcOrd="1" destOrd="0" presId="urn:microsoft.com/office/officeart/2005/8/layout/orgChart1"/>
    <dgm:cxn modelId="{9B5AD6D3-DC26-4836-8544-E4B341C68BF3}" type="presOf" srcId="{CBE08F21-8891-4D70-A7AF-B9D8BC0A0DB0}" destId="{41C4B4E5-54A7-40F0-95B0-F9B6209E8D1D}" srcOrd="0" destOrd="0" presId="urn:microsoft.com/office/officeart/2005/8/layout/orgChart1"/>
    <dgm:cxn modelId="{F3E232D4-5653-4824-BB6E-85377C0DC42A}" srcId="{F3377FE3-B4D3-4F10-9307-C24E82551604}" destId="{95D2ABFF-332C-428B-A5B1-DDB52E6F043B}" srcOrd="0" destOrd="0" parTransId="{A565E5A3-D515-4F64-9CA5-F8500B577600}" sibTransId="{5B16DF06-0790-4735-86F8-27714498D8CE}"/>
    <dgm:cxn modelId="{DFECB6D5-98C4-45F4-844E-65C86E57916A}" type="presOf" srcId="{98D4CB42-7229-47BE-B2C3-31ADC22791F1}" destId="{BED03A7A-507C-4D14-87DF-5D29793CF592}" srcOrd="0" destOrd="0" presId="urn:microsoft.com/office/officeart/2005/8/layout/orgChart1"/>
    <dgm:cxn modelId="{196931D6-171A-4925-A1E8-100270F03CF8}" srcId="{95D2ABFF-332C-428B-A5B1-DDB52E6F043B}" destId="{C4BC5C68-72B4-4203-9982-962585A4B3B9}" srcOrd="3" destOrd="0" parTransId="{FF06B814-3A53-40BA-AE43-6843315BFE16}" sibTransId="{F40315DC-860E-4B19-AC22-E3FC88D7E777}"/>
    <dgm:cxn modelId="{9CE579DA-2010-418F-800E-B98C4A47E463}" type="presOf" srcId="{C7DCDCA7-452B-4E44-B50E-D68D521DE9BF}" destId="{EF0F8DAA-E397-45ED-A15E-CE46F68354B0}" srcOrd="1" destOrd="0" presId="urn:microsoft.com/office/officeart/2005/8/layout/orgChart1"/>
    <dgm:cxn modelId="{04E6EFDE-739B-4CDD-8C4E-360ED1E4FDD1}" type="presOf" srcId="{3CBDB627-EF18-42F0-8FE1-100EC337B6D0}" destId="{B2B1EA43-EE36-42C7-B6BB-2408442A4703}" srcOrd="0" destOrd="0" presId="urn:microsoft.com/office/officeart/2005/8/layout/orgChart1"/>
    <dgm:cxn modelId="{971E2BE0-1987-45D3-BF69-3AB11AA1D870}" srcId="{C4BC5C68-72B4-4203-9982-962585A4B3B9}" destId="{E5A445E0-3037-4A79-A8ED-DD08347DAE59}" srcOrd="0" destOrd="0" parTransId="{3CBDB627-EF18-42F0-8FE1-100EC337B6D0}" sibTransId="{6F84925E-4BB7-4D47-AA8C-678BB32BBCF9}"/>
    <dgm:cxn modelId="{769959E7-10DE-4ABC-A13A-EF28F617EEA0}" srcId="{360AD2A5-2E97-4DCD-8CED-9BC91548386F}" destId="{CBE08F21-8891-4D70-A7AF-B9D8BC0A0DB0}" srcOrd="1" destOrd="0" parTransId="{4B21B821-D15D-4F5F-B07B-F588F2BA188C}" sibTransId="{265A3410-A29A-4694-A5A6-07A841D44203}"/>
    <dgm:cxn modelId="{F799E6EA-FD31-42D6-8F7B-45787DA46809}" type="presOf" srcId="{99280825-9CF4-4762-8A3C-D30A82355FBA}" destId="{68D3CE0E-C310-4BAC-AB13-93CA41F544F4}" srcOrd="0" destOrd="0" presId="urn:microsoft.com/office/officeart/2005/8/layout/orgChart1"/>
    <dgm:cxn modelId="{5D3A03F9-249E-4377-84FC-BA21C8CFB4EB}" type="presOf" srcId="{417D8262-684C-4C12-9283-D1D5C829CB4A}" destId="{03BCC9CF-16FE-4DC1-B209-723D5D19F2EF}" srcOrd="1" destOrd="0" presId="urn:microsoft.com/office/officeart/2005/8/layout/orgChart1"/>
    <dgm:cxn modelId="{85EAE2FA-3F6F-48C2-AFBB-2DDBC731D653}" srcId="{16B2481F-545C-4203-8290-E48DFB55EC74}" destId="{E8B89A89-8926-4552-AD5A-A633B5660A99}" srcOrd="1" destOrd="0" parTransId="{7D13405E-4E28-4E0B-A45F-C38F310B9744}" sibTransId="{8C98397E-7282-4952-B14E-C92433E485AF}"/>
    <dgm:cxn modelId="{E3C41061-D519-4B33-B4A0-9590EA7E81A8}" type="presParOf" srcId="{1D3C7054-8A51-47FB-B157-2CC2499B7211}" destId="{CF9C5948-4881-4C86-98CD-4FF01EF1B209}" srcOrd="0" destOrd="0" presId="urn:microsoft.com/office/officeart/2005/8/layout/orgChart1"/>
    <dgm:cxn modelId="{E37956EB-FF71-41E0-886D-4507ADAEB6A2}" type="presParOf" srcId="{CF9C5948-4881-4C86-98CD-4FF01EF1B209}" destId="{934526DA-66BB-4F3A-9203-29363A2C8ABB}" srcOrd="0" destOrd="0" presId="urn:microsoft.com/office/officeart/2005/8/layout/orgChart1"/>
    <dgm:cxn modelId="{F6FE649A-9E7C-4D2D-842D-948A8B3B7289}" type="presParOf" srcId="{934526DA-66BB-4F3A-9203-29363A2C8ABB}" destId="{4BBF0476-735E-4C92-8438-E5C7BC8100F4}" srcOrd="0" destOrd="0" presId="urn:microsoft.com/office/officeart/2005/8/layout/orgChart1"/>
    <dgm:cxn modelId="{E30735CE-5D54-4198-B2A5-D8E3AFABC6DD}" type="presParOf" srcId="{934526DA-66BB-4F3A-9203-29363A2C8ABB}" destId="{8B57A5D5-862F-47EF-B7EF-E5F3D095F4E3}" srcOrd="1" destOrd="0" presId="urn:microsoft.com/office/officeart/2005/8/layout/orgChart1"/>
    <dgm:cxn modelId="{E51DE785-8D4B-47D6-B7A6-32E685F454D0}" type="presParOf" srcId="{CF9C5948-4881-4C86-98CD-4FF01EF1B209}" destId="{E57A0A54-ACD8-4D1C-BF36-8A10E6494D7C}" srcOrd="1" destOrd="0" presId="urn:microsoft.com/office/officeart/2005/8/layout/orgChart1"/>
    <dgm:cxn modelId="{D3AFD435-2BC7-4BF8-82B3-9B9230F44E44}" type="presParOf" srcId="{E57A0A54-ACD8-4D1C-BF36-8A10E6494D7C}" destId="{40FACA78-E0FD-42B6-B649-56886E5B5D53}" srcOrd="0" destOrd="0" presId="urn:microsoft.com/office/officeart/2005/8/layout/orgChart1"/>
    <dgm:cxn modelId="{A8FA8BE5-D6DB-47A8-A07F-E7CDC0790E52}" type="presParOf" srcId="{E57A0A54-ACD8-4D1C-BF36-8A10E6494D7C}" destId="{493EA461-99DC-4BBB-9EF5-1B09FCAABD1E}" srcOrd="1" destOrd="0" presId="urn:microsoft.com/office/officeart/2005/8/layout/orgChart1"/>
    <dgm:cxn modelId="{E2610D67-50B1-4DF9-A1E1-370E7F1689CB}" type="presParOf" srcId="{493EA461-99DC-4BBB-9EF5-1B09FCAABD1E}" destId="{FE5EA2F0-3E62-4035-9033-C2866BE8E8B2}" srcOrd="0" destOrd="0" presId="urn:microsoft.com/office/officeart/2005/8/layout/orgChart1"/>
    <dgm:cxn modelId="{9B67559B-1BB2-4562-B0EB-F538CB0C84BE}" type="presParOf" srcId="{FE5EA2F0-3E62-4035-9033-C2866BE8E8B2}" destId="{68D3CE0E-C310-4BAC-AB13-93CA41F544F4}" srcOrd="0" destOrd="0" presId="urn:microsoft.com/office/officeart/2005/8/layout/orgChart1"/>
    <dgm:cxn modelId="{E8CFDE64-3A43-46E7-9E26-243036B8B70A}" type="presParOf" srcId="{FE5EA2F0-3E62-4035-9033-C2866BE8E8B2}" destId="{956BC6F0-7D83-41D5-9B50-F808A2C5DAAF}" srcOrd="1" destOrd="0" presId="urn:microsoft.com/office/officeart/2005/8/layout/orgChart1"/>
    <dgm:cxn modelId="{74AFDE69-EFED-4A54-B3D2-C3F4FC8D500A}" type="presParOf" srcId="{493EA461-99DC-4BBB-9EF5-1B09FCAABD1E}" destId="{B4B7341C-CD48-4944-808A-A91C1FE5432C}" srcOrd="1" destOrd="0" presId="urn:microsoft.com/office/officeart/2005/8/layout/orgChart1"/>
    <dgm:cxn modelId="{F70DE9D2-3FF7-48B1-99EA-41561050F993}" type="presParOf" srcId="{B4B7341C-CD48-4944-808A-A91C1FE5432C}" destId="{C8367EA1-31EB-4C8D-94A6-47709D016F09}" srcOrd="0" destOrd="0" presId="urn:microsoft.com/office/officeart/2005/8/layout/orgChart1"/>
    <dgm:cxn modelId="{4B092384-AB03-41F3-ADE8-02BC738EC46B}" type="presParOf" srcId="{B4B7341C-CD48-4944-808A-A91C1FE5432C}" destId="{215D1D2D-C8FB-49E4-8CF9-7CC8F0CD63AF}" srcOrd="1" destOrd="0" presId="urn:microsoft.com/office/officeart/2005/8/layout/orgChart1"/>
    <dgm:cxn modelId="{65D23D88-1730-4051-A677-9630C8873D38}" type="presParOf" srcId="{215D1D2D-C8FB-49E4-8CF9-7CC8F0CD63AF}" destId="{73258040-6560-4CE8-BB5E-2845CAF82150}" srcOrd="0" destOrd="0" presId="urn:microsoft.com/office/officeart/2005/8/layout/orgChart1"/>
    <dgm:cxn modelId="{735666DE-4410-4025-9C73-7A8ACF53543D}" type="presParOf" srcId="{73258040-6560-4CE8-BB5E-2845CAF82150}" destId="{7B2485BB-06E6-482C-AD4B-872FCE838D5E}" srcOrd="0" destOrd="0" presId="urn:microsoft.com/office/officeart/2005/8/layout/orgChart1"/>
    <dgm:cxn modelId="{072E45E2-2CD0-426A-98C5-962E8383434C}" type="presParOf" srcId="{73258040-6560-4CE8-BB5E-2845CAF82150}" destId="{2B7B659F-E7EE-4F09-99E3-05D241F27278}" srcOrd="1" destOrd="0" presId="urn:microsoft.com/office/officeart/2005/8/layout/orgChart1"/>
    <dgm:cxn modelId="{735E2A61-A44F-43CD-8DF9-3C0AB421D04C}" type="presParOf" srcId="{215D1D2D-C8FB-49E4-8CF9-7CC8F0CD63AF}" destId="{A94C7D8D-D863-48F8-AE4D-893C34689ED0}" srcOrd="1" destOrd="0" presId="urn:microsoft.com/office/officeart/2005/8/layout/orgChart1"/>
    <dgm:cxn modelId="{51B4A45E-746F-49A4-BCAC-0E9B2E3C264F}" type="presParOf" srcId="{A94C7D8D-D863-48F8-AE4D-893C34689ED0}" destId="{F28C9C02-D2B0-42F5-A1DD-3FAACBF1F1B0}" srcOrd="0" destOrd="0" presId="urn:microsoft.com/office/officeart/2005/8/layout/orgChart1"/>
    <dgm:cxn modelId="{D56586B1-D8D7-456D-9264-47DDA4A0B7A7}" type="presParOf" srcId="{A94C7D8D-D863-48F8-AE4D-893C34689ED0}" destId="{D7A5BC97-020C-427C-993C-28D65308F540}" srcOrd="1" destOrd="0" presId="urn:microsoft.com/office/officeart/2005/8/layout/orgChart1"/>
    <dgm:cxn modelId="{6A2BD141-3647-45C6-BA57-6E0A9EF7C830}" type="presParOf" srcId="{D7A5BC97-020C-427C-993C-28D65308F540}" destId="{A0A2906B-9886-461E-A92F-6E4F4B634D7A}" srcOrd="0" destOrd="0" presId="urn:microsoft.com/office/officeart/2005/8/layout/orgChart1"/>
    <dgm:cxn modelId="{8A6F2FE2-A874-4C68-AD20-00FFFF293EA6}" type="presParOf" srcId="{A0A2906B-9886-461E-A92F-6E4F4B634D7A}" destId="{E5540E63-B663-4A46-A86C-04768DC9F601}" srcOrd="0" destOrd="0" presId="urn:microsoft.com/office/officeart/2005/8/layout/orgChart1"/>
    <dgm:cxn modelId="{94276086-4C05-4A4E-A460-4711566231DA}" type="presParOf" srcId="{A0A2906B-9886-461E-A92F-6E4F4B634D7A}" destId="{60FEA088-44D0-488E-8A86-FC3717449109}" srcOrd="1" destOrd="0" presId="urn:microsoft.com/office/officeart/2005/8/layout/orgChart1"/>
    <dgm:cxn modelId="{618C72A5-96A3-432D-9E12-E49FFF960A37}" type="presParOf" srcId="{D7A5BC97-020C-427C-993C-28D65308F540}" destId="{54F415AC-3382-42F1-821A-80F50AA79AA8}" srcOrd="1" destOrd="0" presId="urn:microsoft.com/office/officeart/2005/8/layout/orgChart1"/>
    <dgm:cxn modelId="{640354FF-BF6F-4C11-A8ED-79BE01F1B9A1}" type="presParOf" srcId="{D7A5BC97-020C-427C-993C-28D65308F540}" destId="{7A6FA10E-61B7-44B3-B465-76D1FDE6A554}" srcOrd="2" destOrd="0" presId="urn:microsoft.com/office/officeart/2005/8/layout/orgChart1"/>
    <dgm:cxn modelId="{0AB45BFD-2A4B-489B-816B-F7BD8E7B0315}" type="presParOf" srcId="{A94C7D8D-D863-48F8-AE4D-893C34689ED0}" destId="{1BCE7C01-1FAF-4E8A-909B-559B95E9D5FD}" srcOrd="2" destOrd="0" presId="urn:microsoft.com/office/officeart/2005/8/layout/orgChart1"/>
    <dgm:cxn modelId="{90668C4F-7B56-49F9-91BC-BE8296F35B23}" type="presParOf" srcId="{A94C7D8D-D863-48F8-AE4D-893C34689ED0}" destId="{560DB0F1-3CA8-49EC-830D-2EADA7DB1B70}" srcOrd="3" destOrd="0" presId="urn:microsoft.com/office/officeart/2005/8/layout/orgChart1"/>
    <dgm:cxn modelId="{8002CD0C-0B18-4DD5-B521-0EBD4F2CA071}" type="presParOf" srcId="{560DB0F1-3CA8-49EC-830D-2EADA7DB1B70}" destId="{CA8CDC54-33B9-4BA6-B2CA-19A017536F8E}" srcOrd="0" destOrd="0" presId="urn:microsoft.com/office/officeart/2005/8/layout/orgChart1"/>
    <dgm:cxn modelId="{88BD9EA8-6787-424C-9125-C0D3F1E6E55D}" type="presParOf" srcId="{CA8CDC54-33B9-4BA6-B2CA-19A017536F8E}" destId="{25277C61-D83D-420A-9C2C-C7EB198C89C2}" srcOrd="0" destOrd="0" presId="urn:microsoft.com/office/officeart/2005/8/layout/orgChart1"/>
    <dgm:cxn modelId="{55125E6A-DB5A-42F6-A67A-56A09518D121}" type="presParOf" srcId="{CA8CDC54-33B9-4BA6-B2CA-19A017536F8E}" destId="{CD1D50A2-28DD-47FB-9253-7EC22A3C6EC4}" srcOrd="1" destOrd="0" presId="urn:microsoft.com/office/officeart/2005/8/layout/orgChart1"/>
    <dgm:cxn modelId="{29D7FD18-9329-4079-A27C-2256C0AD1E76}" type="presParOf" srcId="{560DB0F1-3CA8-49EC-830D-2EADA7DB1B70}" destId="{3C6866A9-1A61-4F8E-B672-2CF3DD454992}" srcOrd="1" destOrd="0" presId="urn:microsoft.com/office/officeart/2005/8/layout/orgChart1"/>
    <dgm:cxn modelId="{50C91AD5-12F6-4694-973D-21F87A1955C1}" type="presParOf" srcId="{560DB0F1-3CA8-49EC-830D-2EADA7DB1B70}" destId="{1AA52A41-E085-4A36-85C6-F7F4AEFE8779}" srcOrd="2" destOrd="0" presId="urn:microsoft.com/office/officeart/2005/8/layout/orgChart1"/>
    <dgm:cxn modelId="{706A5F9B-FE40-4505-BE1C-2EFA1CB2EC86}" type="presParOf" srcId="{215D1D2D-C8FB-49E4-8CF9-7CC8F0CD63AF}" destId="{BF2D0D4A-EAB2-4F98-80DF-2C2198CF83ED}" srcOrd="2" destOrd="0" presId="urn:microsoft.com/office/officeart/2005/8/layout/orgChart1"/>
    <dgm:cxn modelId="{502F0EB6-B9E1-48B6-919A-9156DA80BAA3}" type="presParOf" srcId="{493EA461-99DC-4BBB-9EF5-1B09FCAABD1E}" destId="{B9C5974B-6DE1-4BBA-AEA0-2C3BC0A1CC49}" srcOrd="2" destOrd="0" presId="urn:microsoft.com/office/officeart/2005/8/layout/orgChart1"/>
    <dgm:cxn modelId="{69BEA853-0368-49B3-AA9F-18D74452DC0C}" type="presParOf" srcId="{E57A0A54-ACD8-4D1C-BF36-8A10E6494D7C}" destId="{4B9DC811-9D11-4E38-9252-5CEAA5A268A9}" srcOrd="2" destOrd="0" presId="urn:microsoft.com/office/officeart/2005/8/layout/orgChart1"/>
    <dgm:cxn modelId="{A51C4A98-CFF9-4A03-B2E4-ADAFC02E0F4D}" type="presParOf" srcId="{E57A0A54-ACD8-4D1C-BF36-8A10E6494D7C}" destId="{E648A4F9-5316-4403-AF04-A6482CE52EDD}" srcOrd="3" destOrd="0" presId="urn:microsoft.com/office/officeart/2005/8/layout/orgChart1"/>
    <dgm:cxn modelId="{5C806DA6-D8B1-43E7-9257-4ABBAE9B8E97}" type="presParOf" srcId="{E648A4F9-5316-4403-AF04-A6482CE52EDD}" destId="{B35FAEEC-52A0-47D7-A627-7BF7DCAE495D}" srcOrd="0" destOrd="0" presId="urn:microsoft.com/office/officeart/2005/8/layout/orgChart1"/>
    <dgm:cxn modelId="{1D31A44B-D3B7-41C9-BC63-2B9ED49AABCE}" type="presParOf" srcId="{B35FAEEC-52A0-47D7-A627-7BF7DCAE495D}" destId="{435CDD25-B434-493A-87C0-4E05B5130D91}" srcOrd="0" destOrd="0" presId="urn:microsoft.com/office/officeart/2005/8/layout/orgChart1"/>
    <dgm:cxn modelId="{E95B5698-88A8-4059-9098-B505AF74E82A}" type="presParOf" srcId="{B35FAEEC-52A0-47D7-A627-7BF7DCAE495D}" destId="{EC88CC3D-D009-43A6-AFFF-510A628B786A}" srcOrd="1" destOrd="0" presId="urn:microsoft.com/office/officeart/2005/8/layout/orgChart1"/>
    <dgm:cxn modelId="{71EDB7CD-396F-48CA-A261-46157E01AF6E}" type="presParOf" srcId="{E648A4F9-5316-4403-AF04-A6482CE52EDD}" destId="{7E230DCE-2846-4455-B2A5-6C27E33CBB8F}" srcOrd="1" destOrd="0" presId="urn:microsoft.com/office/officeart/2005/8/layout/orgChart1"/>
    <dgm:cxn modelId="{43CCC58C-31EF-4B7E-B23D-691BA2E6B3FE}" type="presParOf" srcId="{7E230DCE-2846-4455-B2A5-6C27E33CBB8F}" destId="{E7C50756-B167-44A7-AE31-774CA012E36E}" srcOrd="0" destOrd="0" presId="urn:microsoft.com/office/officeart/2005/8/layout/orgChart1"/>
    <dgm:cxn modelId="{CB829BF6-45E9-4D8F-AEB4-889B0964AA71}" type="presParOf" srcId="{7E230DCE-2846-4455-B2A5-6C27E33CBB8F}" destId="{09728005-EC71-4916-A11C-E07147AE23D3}" srcOrd="1" destOrd="0" presId="urn:microsoft.com/office/officeart/2005/8/layout/orgChart1"/>
    <dgm:cxn modelId="{1459935D-EF72-46A8-993F-7A33764EA7FE}" type="presParOf" srcId="{09728005-EC71-4916-A11C-E07147AE23D3}" destId="{AD10C115-9470-479B-9912-EA6E1E63406D}" srcOrd="0" destOrd="0" presId="urn:microsoft.com/office/officeart/2005/8/layout/orgChart1"/>
    <dgm:cxn modelId="{DF2BB440-B281-4B65-B87C-B381CA5732E8}" type="presParOf" srcId="{AD10C115-9470-479B-9912-EA6E1E63406D}" destId="{0736ABF9-3635-4C52-93C4-1A35225FC030}" srcOrd="0" destOrd="0" presId="urn:microsoft.com/office/officeart/2005/8/layout/orgChart1"/>
    <dgm:cxn modelId="{0ABF518B-350E-4DE7-95A0-F6433B3403A6}" type="presParOf" srcId="{AD10C115-9470-479B-9912-EA6E1E63406D}" destId="{3DF85A2D-5436-4D87-B8F9-11A802126BEA}" srcOrd="1" destOrd="0" presId="urn:microsoft.com/office/officeart/2005/8/layout/orgChart1"/>
    <dgm:cxn modelId="{4443DD8D-E0E3-4BBF-BC2C-CE0FB7A10D27}" type="presParOf" srcId="{09728005-EC71-4916-A11C-E07147AE23D3}" destId="{3504EB77-BC06-417C-94A1-AD633B8AE086}" srcOrd="1" destOrd="0" presId="urn:microsoft.com/office/officeart/2005/8/layout/orgChart1"/>
    <dgm:cxn modelId="{75C3F474-7071-434B-9710-8AD1BD1967A2}" type="presParOf" srcId="{09728005-EC71-4916-A11C-E07147AE23D3}" destId="{0E684D73-1C48-42C9-A182-6E60B5C26C70}" srcOrd="2" destOrd="0" presId="urn:microsoft.com/office/officeart/2005/8/layout/orgChart1"/>
    <dgm:cxn modelId="{838BFD17-DE35-456C-895B-EEF5E461B1ED}" type="presParOf" srcId="{7E230DCE-2846-4455-B2A5-6C27E33CBB8F}" destId="{9318D034-8C3D-4BF1-955D-E399E234766B}" srcOrd="2" destOrd="0" presId="urn:microsoft.com/office/officeart/2005/8/layout/orgChart1"/>
    <dgm:cxn modelId="{9470C0E5-1858-4394-8D41-40B0883BF682}" type="presParOf" srcId="{7E230DCE-2846-4455-B2A5-6C27E33CBB8F}" destId="{3B429692-39BD-4795-86B9-D218F498E576}" srcOrd="3" destOrd="0" presId="urn:microsoft.com/office/officeart/2005/8/layout/orgChart1"/>
    <dgm:cxn modelId="{31812930-E287-4D71-BF21-CC28FDB04394}" type="presParOf" srcId="{3B429692-39BD-4795-86B9-D218F498E576}" destId="{2417D966-D933-40B5-A66B-3112F1D4FDB3}" srcOrd="0" destOrd="0" presId="urn:microsoft.com/office/officeart/2005/8/layout/orgChart1"/>
    <dgm:cxn modelId="{A9529720-5F51-4772-B7FA-E8B13613B57D}" type="presParOf" srcId="{2417D966-D933-40B5-A66B-3112F1D4FDB3}" destId="{4216E0B2-58FE-4759-9C2A-B42508312FBB}" srcOrd="0" destOrd="0" presId="urn:microsoft.com/office/officeart/2005/8/layout/orgChart1"/>
    <dgm:cxn modelId="{BBB3841C-10C7-4098-BBD0-CDCAD2F27F87}" type="presParOf" srcId="{2417D966-D933-40B5-A66B-3112F1D4FDB3}" destId="{FAAFFF10-5BEC-4E9F-A5DE-55F822DB3BD1}" srcOrd="1" destOrd="0" presId="urn:microsoft.com/office/officeart/2005/8/layout/orgChart1"/>
    <dgm:cxn modelId="{3BDA2D85-6C6C-45A8-8BF1-7BEBF90C87EB}" type="presParOf" srcId="{3B429692-39BD-4795-86B9-D218F498E576}" destId="{49924B64-6AAD-4C4C-A45D-57692F7E4172}" srcOrd="1" destOrd="0" presId="urn:microsoft.com/office/officeart/2005/8/layout/orgChart1"/>
    <dgm:cxn modelId="{49E9D1AB-EF11-4670-81F3-680CD6503E91}" type="presParOf" srcId="{3B429692-39BD-4795-86B9-D218F498E576}" destId="{9C5C2C65-4B92-4138-97E4-B765758949E6}" srcOrd="2" destOrd="0" presId="urn:microsoft.com/office/officeart/2005/8/layout/orgChart1"/>
    <dgm:cxn modelId="{AC130D25-8AFF-421C-B522-CE81AC0C2101}" type="presParOf" srcId="{E648A4F9-5316-4403-AF04-A6482CE52EDD}" destId="{254890D5-C376-411D-B5A8-210C51C39572}" srcOrd="2" destOrd="0" presId="urn:microsoft.com/office/officeart/2005/8/layout/orgChart1"/>
    <dgm:cxn modelId="{DB6D88F4-C395-4D71-9C63-7887FDB30CC1}" type="presParOf" srcId="{E57A0A54-ACD8-4D1C-BF36-8A10E6494D7C}" destId="{8ADB79E0-78B7-4A81-8A5E-53FF2CE5070B}" srcOrd="4" destOrd="0" presId="urn:microsoft.com/office/officeart/2005/8/layout/orgChart1"/>
    <dgm:cxn modelId="{451B962A-6F90-4C6C-92C3-33F7DD405FAA}" type="presParOf" srcId="{E57A0A54-ACD8-4D1C-BF36-8A10E6494D7C}" destId="{EC19B6F9-265C-4880-B6DA-5283A467B871}" srcOrd="5" destOrd="0" presId="urn:microsoft.com/office/officeart/2005/8/layout/orgChart1"/>
    <dgm:cxn modelId="{113C6106-F2D5-45B5-851E-2A9259FDB59D}" type="presParOf" srcId="{EC19B6F9-265C-4880-B6DA-5283A467B871}" destId="{74BF2518-52C0-4D14-AF37-28429CD5DC3A}" srcOrd="0" destOrd="0" presId="urn:microsoft.com/office/officeart/2005/8/layout/orgChart1"/>
    <dgm:cxn modelId="{D016EC71-AE99-43BF-81E5-01E4796BE5B3}" type="presParOf" srcId="{74BF2518-52C0-4D14-AF37-28429CD5DC3A}" destId="{5A4FD3F6-C796-447D-B3D7-986B5448BF4D}" srcOrd="0" destOrd="0" presId="urn:microsoft.com/office/officeart/2005/8/layout/orgChart1"/>
    <dgm:cxn modelId="{9149423E-22F5-4184-A9DA-BD750AE7B210}" type="presParOf" srcId="{74BF2518-52C0-4D14-AF37-28429CD5DC3A}" destId="{69DDBAB8-4FAA-409B-82DA-EF19EEE1C25B}" srcOrd="1" destOrd="0" presId="urn:microsoft.com/office/officeart/2005/8/layout/orgChart1"/>
    <dgm:cxn modelId="{B0E9F5B5-2B88-464A-BB39-BF38AE7EC26A}" type="presParOf" srcId="{EC19B6F9-265C-4880-B6DA-5283A467B871}" destId="{1B5247BB-4A92-4F5D-878B-1B4EA77AB981}" srcOrd="1" destOrd="0" presId="urn:microsoft.com/office/officeart/2005/8/layout/orgChart1"/>
    <dgm:cxn modelId="{16A293B0-81F7-4FE7-90F6-1823AD79683C}" type="presParOf" srcId="{1B5247BB-4A92-4F5D-878B-1B4EA77AB981}" destId="{B2B1EA43-EE36-42C7-B6BB-2408442A4703}" srcOrd="0" destOrd="0" presId="urn:microsoft.com/office/officeart/2005/8/layout/orgChart1"/>
    <dgm:cxn modelId="{1A45C6C1-CECC-411A-8A42-C176453327F0}" type="presParOf" srcId="{1B5247BB-4A92-4F5D-878B-1B4EA77AB981}" destId="{A456527A-4A87-4166-BF65-484FAA694D3B}" srcOrd="1" destOrd="0" presId="urn:microsoft.com/office/officeart/2005/8/layout/orgChart1"/>
    <dgm:cxn modelId="{B7B3FE13-B0CE-46C1-889E-30636537F7FB}" type="presParOf" srcId="{A456527A-4A87-4166-BF65-484FAA694D3B}" destId="{2924A2F5-386F-4D61-B522-FA00A2D216AF}" srcOrd="0" destOrd="0" presId="urn:microsoft.com/office/officeart/2005/8/layout/orgChart1"/>
    <dgm:cxn modelId="{28920B8F-13F0-4266-A51E-7C52337DF08E}" type="presParOf" srcId="{2924A2F5-386F-4D61-B522-FA00A2D216AF}" destId="{46DA8FEC-5A25-49FE-B543-A0213C2B19DA}" srcOrd="0" destOrd="0" presId="urn:microsoft.com/office/officeart/2005/8/layout/orgChart1"/>
    <dgm:cxn modelId="{4BF0F95C-9B27-4C36-BA7F-2CE7EA618F0B}" type="presParOf" srcId="{2924A2F5-386F-4D61-B522-FA00A2D216AF}" destId="{D9586043-05FF-4BB7-9E37-AF555D012BCE}" srcOrd="1" destOrd="0" presId="urn:microsoft.com/office/officeart/2005/8/layout/orgChart1"/>
    <dgm:cxn modelId="{8CCFF88F-69EE-4A40-A68A-94048AF308C1}" type="presParOf" srcId="{A456527A-4A87-4166-BF65-484FAA694D3B}" destId="{E26D241A-76B1-4F54-A1FE-E852D0171CA6}" srcOrd="1" destOrd="0" presId="urn:microsoft.com/office/officeart/2005/8/layout/orgChart1"/>
    <dgm:cxn modelId="{D4A5F22F-FA5B-4249-AF95-8DFDB12E001B}" type="presParOf" srcId="{A456527A-4A87-4166-BF65-484FAA694D3B}" destId="{BCD7E78B-4D44-4C76-A287-9756D692411A}" srcOrd="2" destOrd="0" presId="urn:microsoft.com/office/officeart/2005/8/layout/orgChart1"/>
    <dgm:cxn modelId="{C3F05329-A15D-4E7B-A40C-60B63495F323}" type="presParOf" srcId="{EC19B6F9-265C-4880-B6DA-5283A467B871}" destId="{79363801-7F96-42DD-8357-61B6E8A33ACA}" srcOrd="2" destOrd="0" presId="urn:microsoft.com/office/officeart/2005/8/layout/orgChart1"/>
    <dgm:cxn modelId="{C09C9F04-D09A-4AF4-9A34-0E8511EB86F7}" type="presParOf" srcId="{E57A0A54-ACD8-4D1C-BF36-8A10E6494D7C}" destId="{F97E520F-8A18-4901-B893-E5FE1447F8E4}" srcOrd="6" destOrd="0" presId="urn:microsoft.com/office/officeart/2005/8/layout/orgChart1"/>
    <dgm:cxn modelId="{51810B29-0870-4DF2-9697-2D173E632234}" type="presParOf" srcId="{E57A0A54-ACD8-4D1C-BF36-8A10E6494D7C}" destId="{A9CB602D-6C60-4289-B3C0-DA51FFFAC797}" srcOrd="7" destOrd="0" presId="urn:microsoft.com/office/officeart/2005/8/layout/orgChart1"/>
    <dgm:cxn modelId="{568D2C25-AE13-459B-A34C-0D79840E3568}" type="presParOf" srcId="{A9CB602D-6C60-4289-B3C0-DA51FFFAC797}" destId="{A3B5044E-3722-4CCD-A952-55D95A89F5BC}" srcOrd="0" destOrd="0" presId="urn:microsoft.com/office/officeart/2005/8/layout/orgChart1"/>
    <dgm:cxn modelId="{4558C5E9-1D3D-4154-AC6C-96FA3140B105}" type="presParOf" srcId="{A3B5044E-3722-4CCD-A952-55D95A89F5BC}" destId="{88A92D3E-3B4F-4635-8DB1-5E7AB0FBDF15}" srcOrd="0" destOrd="0" presId="urn:microsoft.com/office/officeart/2005/8/layout/orgChart1"/>
    <dgm:cxn modelId="{FE43BEFC-8BAD-42E3-A268-EF83582ECD61}" type="presParOf" srcId="{A3B5044E-3722-4CCD-A952-55D95A89F5BC}" destId="{76291C3F-E83B-41FE-86EF-B523610037EA}" srcOrd="1" destOrd="0" presId="urn:microsoft.com/office/officeart/2005/8/layout/orgChart1"/>
    <dgm:cxn modelId="{AB3CFD41-70B8-4C17-8449-2049F0D5C089}" type="presParOf" srcId="{A9CB602D-6C60-4289-B3C0-DA51FFFAC797}" destId="{B46D4538-F851-4118-8FCE-CD481B64B377}" srcOrd="1" destOrd="0" presId="urn:microsoft.com/office/officeart/2005/8/layout/orgChart1"/>
    <dgm:cxn modelId="{B795C2E2-C81D-4E33-B057-F27E37FB6DFB}" type="presParOf" srcId="{B46D4538-F851-4118-8FCE-CD481B64B377}" destId="{A0B20B5E-213E-4C21-96A3-575BD2FEFDB7}" srcOrd="0" destOrd="0" presId="urn:microsoft.com/office/officeart/2005/8/layout/orgChart1"/>
    <dgm:cxn modelId="{79711B97-A207-4091-8558-E43D778EED9F}" type="presParOf" srcId="{B46D4538-F851-4118-8FCE-CD481B64B377}" destId="{E41CEF04-6F5C-473E-90DA-826040C33760}" srcOrd="1" destOrd="0" presId="urn:microsoft.com/office/officeart/2005/8/layout/orgChart1"/>
    <dgm:cxn modelId="{7AA807F6-B27B-4E2D-A67E-0524E833102D}" type="presParOf" srcId="{E41CEF04-6F5C-473E-90DA-826040C33760}" destId="{D3BFC353-ABDA-48BF-A453-726D78050096}" srcOrd="0" destOrd="0" presId="urn:microsoft.com/office/officeart/2005/8/layout/orgChart1"/>
    <dgm:cxn modelId="{DFAD8AC6-8163-4131-9668-91D7DAF417D9}" type="presParOf" srcId="{D3BFC353-ABDA-48BF-A453-726D78050096}" destId="{A53E8B6E-CACF-4EE1-9310-F140EF7E815B}" srcOrd="0" destOrd="0" presId="urn:microsoft.com/office/officeart/2005/8/layout/orgChart1"/>
    <dgm:cxn modelId="{2DC2A4FE-AF7A-4E9C-92C1-E0DC524E1B70}" type="presParOf" srcId="{D3BFC353-ABDA-48BF-A453-726D78050096}" destId="{EF0F8DAA-E397-45ED-A15E-CE46F68354B0}" srcOrd="1" destOrd="0" presId="urn:microsoft.com/office/officeart/2005/8/layout/orgChart1"/>
    <dgm:cxn modelId="{3007705C-F8DA-481B-A04F-81869A4ECC95}" type="presParOf" srcId="{E41CEF04-6F5C-473E-90DA-826040C33760}" destId="{B8F7DFC2-590C-4F28-B12E-FC94F25B7550}" srcOrd="1" destOrd="0" presId="urn:microsoft.com/office/officeart/2005/8/layout/orgChart1"/>
    <dgm:cxn modelId="{E5EBDB8B-64F8-43A3-B74F-4E2FB9F5CC89}" type="presParOf" srcId="{E41CEF04-6F5C-473E-90DA-826040C33760}" destId="{85076B0A-6C45-4C9C-8A4B-EEBBC666BDA0}" srcOrd="2" destOrd="0" presId="urn:microsoft.com/office/officeart/2005/8/layout/orgChart1"/>
    <dgm:cxn modelId="{DC1AB21B-195D-4249-999A-05604C9596F6}" type="presParOf" srcId="{A9CB602D-6C60-4289-B3C0-DA51FFFAC797}" destId="{10B4558F-1223-4951-8B75-E9C35013C2BF}" srcOrd="2" destOrd="0" presId="urn:microsoft.com/office/officeart/2005/8/layout/orgChart1"/>
    <dgm:cxn modelId="{B088E2C3-B891-48BD-B9AC-B30D4E7FEBEB}" type="presParOf" srcId="{E57A0A54-ACD8-4D1C-BF36-8A10E6494D7C}" destId="{B29651B5-E458-45B3-ADF5-FF36B02B89A6}" srcOrd="8" destOrd="0" presId="urn:microsoft.com/office/officeart/2005/8/layout/orgChart1"/>
    <dgm:cxn modelId="{9F116490-E905-42CE-963A-BEA07960C24B}" type="presParOf" srcId="{E57A0A54-ACD8-4D1C-BF36-8A10E6494D7C}" destId="{E82B31F3-6E8A-4E8B-809D-9BE5EFF146E9}" srcOrd="9" destOrd="0" presId="urn:microsoft.com/office/officeart/2005/8/layout/orgChart1"/>
    <dgm:cxn modelId="{CB9BB79C-95B7-49E7-8EC5-C895D4D44049}" type="presParOf" srcId="{E82B31F3-6E8A-4E8B-809D-9BE5EFF146E9}" destId="{3D33B55A-0DDE-4086-9ADD-706AFD7478A2}" srcOrd="0" destOrd="0" presId="urn:microsoft.com/office/officeart/2005/8/layout/orgChart1"/>
    <dgm:cxn modelId="{43E83378-9E76-4122-ACEE-7ABE6E527408}" type="presParOf" srcId="{3D33B55A-0DDE-4086-9ADD-706AFD7478A2}" destId="{5A344E67-8486-4C17-B3DA-BB46CA50E15D}" srcOrd="0" destOrd="0" presId="urn:microsoft.com/office/officeart/2005/8/layout/orgChart1"/>
    <dgm:cxn modelId="{54FABE8B-C8AC-49F5-84B3-A784BC186395}" type="presParOf" srcId="{3D33B55A-0DDE-4086-9ADD-706AFD7478A2}" destId="{58D58971-A853-4BE9-B548-8BBF46B1D1C3}" srcOrd="1" destOrd="0" presId="urn:microsoft.com/office/officeart/2005/8/layout/orgChart1"/>
    <dgm:cxn modelId="{AD17D193-403A-4288-B016-FF1FB9ABA8A6}" type="presParOf" srcId="{E82B31F3-6E8A-4E8B-809D-9BE5EFF146E9}" destId="{EDD5E081-BEC3-44C0-B679-8F3F0ED8A3EE}" srcOrd="1" destOrd="0" presId="urn:microsoft.com/office/officeart/2005/8/layout/orgChart1"/>
    <dgm:cxn modelId="{274A93D5-A371-4B0F-934E-53D1903D22C3}" type="presParOf" srcId="{EDD5E081-BEC3-44C0-B679-8F3F0ED8A3EE}" destId="{5C03522A-0DD6-4E5E-9478-08AA232191C6}" srcOrd="0" destOrd="0" presId="urn:microsoft.com/office/officeart/2005/8/layout/orgChart1"/>
    <dgm:cxn modelId="{0B68D47F-D087-43F7-8EB9-1843E6B58813}" type="presParOf" srcId="{EDD5E081-BEC3-44C0-B679-8F3F0ED8A3EE}" destId="{4524D482-7CAC-4C95-BB9B-48A195A1FCC1}" srcOrd="1" destOrd="0" presId="urn:microsoft.com/office/officeart/2005/8/layout/orgChart1"/>
    <dgm:cxn modelId="{5999C34C-2C9D-4A25-A7F6-009EFBCDE469}" type="presParOf" srcId="{4524D482-7CAC-4C95-BB9B-48A195A1FCC1}" destId="{6A92C6BA-6476-4B01-8922-2AD1E5520875}" srcOrd="0" destOrd="0" presId="urn:microsoft.com/office/officeart/2005/8/layout/orgChart1"/>
    <dgm:cxn modelId="{DC5286FC-9ED0-472B-BE68-549AD0C92827}" type="presParOf" srcId="{6A92C6BA-6476-4B01-8922-2AD1E5520875}" destId="{57B36DF7-64D1-4CCA-9E45-35EE4E82689C}" srcOrd="0" destOrd="0" presId="urn:microsoft.com/office/officeart/2005/8/layout/orgChart1"/>
    <dgm:cxn modelId="{E64E95F3-027D-41FE-BE79-22EA7B2074D9}" type="presParOf" srcId="{6A92C6BA-6476-4B01-8922-2AD1E5520875}" destId="{1656DC47-CA56-4CEE-891B-08180EA60CEA}" srcOrd="1" destOrd="0" presId="urn:microsoft.com/office/officeart/2005/8/layout/orgChart1"/>
    <dgm:cxn modelId="{E4227B06-D459-40D6-96B4-E43C0D7C9D3D}" type="presParOf" srcId="{4524D482-7CAC-4C95-BB9B-48A195A1FCC1}" destId="{B611717D-4794-4135-AC0B-DB3677589163}" srcOrd="1" destOrd="0" presId="urn:microsoft.com/office/officeart/2005/8/layout/orgChart1"/>
    <dgm:cxn modelId="{5B3E9FFF-E2B5-4AE5-AE70-6CBA7E6ADB24}" type="presParOf" srcId="{B611717D-4794-4135-AC0B-DB3677589163}" destId="{70F61C59-74E4-4D16-A15F-84DC2D183BE0}" srcOrd="0" destOrd="0" presId="urn:microsoft.com/office/officeart/2005/8/layout/orgChart1"/>
    <dgm:cxn modelId="{DF9B2103-A7BB-41B1-B2E1-A269553D6069}" type="presParOf" srcId="{B611717D-4794-4135-AC0B-DB3677589163}" destId="{8A9B8033-0D7F-4556-AA2E-ED8900D1C861}" srcOrd="1" destOrd="0" presId="urn:microsoft.com/office/officeart/2005/8/layout/orgChart1"/>
    <dgm:cxn modelId="{A3C6A495-8883-4C04-9A5E-68641127B22B}" type="presParOf" srcId="{8A9B8033-0D7F-4556-AA2E-ED8900D1C861}" destId="{D6004692-85FB-49B0-B4CC-4777CA5ED750}" srcOrd="0" destOrd="0" presId="urn:microsoft.com/office/officeart/2005/8/layout/orgChart1"/>
    <dgm:cxn modelId="{F66A73E5-ACC2-47E4-BCD0-08D22E0C9CA0}" type="presParOf" srcId="{D6004692-85FB-49B0-B4CC-4777CA5ED750}" destId="{F0D5E64D-D170-4816-9535-37629F22BD36}" srcOrd="0" destOrd="0" presId="urn:microsoft.com/office/officeart/2005/8/layout/orgChart1"/>
    <dgm:cxn modelId="{F6A83C72-6324-491B-B704-B866B25436E3}" type="presParOf" srcId="{D6004692-85FB-49B0-B4CC-4777CA5ED750}" destId="{8955A6A9-F286-4032-B564-6C75FCB06CB0}" srcOrd="1" destOrd="0" presId="urn:microsoft.com/office/officeart/2005/8/layout/orgChart1"/>
    <dgm:cxn modelId="{4BBCD165-57F6-4088-B012-DF0259895905}" type="presParOf" srcId="{8A9B8033-0D7F-4556-AA2E-ED8900D1C861}" destId="{B2B0CC42-B0F4-4B32-8192-59791039B3FC}" srcOrd="1" destOrd="0" presId="urn:microsoft.com/office/officeart/2005/8/layout/orgChart1"/>
    <dgm:cxn modelId="{534E5661-36F8-4421-9B12-F13F06959B8C}" type="presParOf" srcId="{8A9B8033-0D7F-4556-AA2E-ED8900D1C861}" destId="{416C5B54-217E-473A-BDD0-99CFECB28531}" srcOrd="2" destOrd="0" presId="urn:microsoft.com/office/officeart/2005/8/layout/orgChart1"/>
    <dgm:cxn modelId="{6084426F-1D80-46A7-8B08-8111EE9C866A}" type="presParOf" srcId="{B611717D-4794-4135-AC0B-DB3677589163}" destId="{BED03A7A-507C-4D14-87DF-5D29793CF592}" srcOrd="2" destOrd="0" presId="urn:microsoft.com/office/officeart/2005/8/layout/orgChart1"/>
    <dgm:cxn modelId="{FADB301C-85F9-4ED6-9813-E0F314963851}" type="presParOf" srcId="{B611717D-4794-4135-AC0B-DB3677589163}" destId="{57F63C4E-392E-497F-A4A8-31818717B87E}" srcOrd="3" destOrd="0" presId="urn:microsoft.com/office/officeart/2005/8/layout/orgChart1"/>
    <dgm:cxn modelId="{07C3B92B-16BC-4B20-9F76-EC73A3BE4B61}" type="presParOf" srcId="{57F63C4E-392E-497F-A4A8-31818717B87E}" destId="{8CC63EA7-482C-465C-84A0-9A401870513B}" srcOrd="0" destOrd="0" presId="urn:microsoft.com/office/officeart/2005/8/layout/orgChart1"/>
    <dgm:cxn modelId="{BEB4CAE9-8BD9-4F3D-882F-B506C233CE12}" type="presParOf" srcId="{8CC63EA7-482C-465C-84A0-9A401870513B}" destId="{8E41C7E8-F90E-4B6C-B830-DEC72DF4D08A}" srcOrd="0" destOrd="0" presId="urn:microsoft.com/office/officeart/2005/8/layout/orgChart1"/>
    <dgm:cxn modelId="{C43FA0D0-038F-40B1-93C1-628210ECF2FE}" type="presParOf" srcId="{8CC63EA7-482C-465C-84A0-9A401870513B}" destId="{03BCC9CF-16FE-4DC1-B209-723D5D19F2EF}" srcOrd="1" destOrd="0" presId="urn:microsoft.com/office/officeart/2005/8/layout/orgChart1"/>
    <dgm:cxn modelId="{29787DC0-8D76-469D-A180-43BD1AC7214C}" type="presParOf" srcId="{57F63C4E-392E-497F-A4A8-31818717B87E}" destId="{2DD7D539-2200-43CB-8968-43683C8623A3}" srcOrd="1" destOrd="0" presId="urn:microsoft.com/office/officeart/2005/8/layout/orgChart1"/>
    <dgm:cxn modelId="{DD83CA18-173A-484C-BBA0-A77AE894999F}" type="presParOf" srcId="{57F63C4E-392E-497F-A4A8-31818717B87E}" destId="{7FC33FE3-6DC0-4539-974F-5FC15DD285F9}" srcOrd="2" destOrd="0" presId="urn:microsoft.com/office/officeart/2005/8/layout/orgChart1"/>
    <dgm:cxn modelId="{4F27BE14-9142-4432-A3CE-571A7D1F36D0}" type="presParOf" srcId="{4524D482-7CAC-4C95-BB9B-48A195A1FCC1}" destId="{03CFFCE4-CB50-40AC-8E8F-28235DE2DEFF}" srcOrd="2" destOrd="0" presId="urn:microsoft.com/office/officeart/2005/8/layout/orgChart1"/>
    <dgm:cxn modelId="{D8D793FF-B157-4F06-BBDB-100158581770}" type="presParOf" srcId="{E82B31F3-6E8A-4E8B-809D-9BE5EFF146E9}" destId="{F1D280AF-9BB0-44B6-870E-A7A69DC53144}" srcOrd="2" destOrd="0" presId="urn:microsoft.com/office/officeart/2005/8/layout/orgChart1"/>
    <dgm:cxn modelId="{BA981C24-AA2F-453B-AADA-44BA9ED3848A}" type="presParOf" srcId="{E57A0A54-ACD8-4D1C-BF36-8A10E6494D7C}" destId="{C0DEA527-54BD-4E83-8128-FC40CB1BD25E}" srcOrd="10" destOrd="0" presId="urn:microsoft.com/office/officeart/2005/8/layout/orgChart1"/>
    <dgm:cxn modelId="{CDCC6AAE-ABE6-4794-9C33-4A478ECC4EB8}" type="presParOf" srcId="{E57A0A54-ACD8-4D1C-BF36-8A10E6494D7C}" destId="{4C4F2E43-599C-4E7F-AE66-69A3640488CF}" srcOrd="11" destOrd="0" presId="urn:microsoft.com/office/officeart/2005/8/layout/orgChart1"/>
    <dgm:cxn modelId="{0A09226C-EA6B-42C1-A3E0-EF2EED0E6A61}" type="presParOf" srcId="{4C4F2E43-599C-4E7F-AE66-69A3640488CF}" destId="{B9AE0DB0-DC8D-4D7C-9E34-10B7B47FB542}" srcOrd="0" destOrd="0" presId="urn:microsoft.com/office/officeart/2005/8/layout/orgChart1"/>
    <dgm:cxn modelId="{9E0C1CB5-C381-487D-9B06-AFE126945867}" type="presParOf" srcId="{B9AE0DB0-DC8D-4D7C-9E34-10B7B47FB542}" destId="{664703CD-4370-4B76-BA2E-D466FD7EE4F6}" srcOrd="0" destOrd="0" presId="urn:microsoft.com/office/officeart/2005/8/layout/orgChart1"/>
    <dgm:cxn modelId="{3D797877-D434-487A-9E92-B96096BA0683}" type="presParOf" srcId="{B9AE0DB0-DC8D-4D7C-9E34-10B7B47FB542}" destId="{E41E4F68-4FA9-471E-87BA-DC5F143F730B}" srcOrd="1" destOrd="0" presId="urn:microsoft.com/office/officeart/2005/8/layout/orgChart1"/>
    <dgm:cxn modelId="{B67AB0EB-00FA-4BD9-9DEA-BB6EC04541FA}" type="presParOf" srcId="{4C4F2E43-599C-4E7F-AE66-69A3640488CF}" destId="{025865EA-0374-4369-9E28-372280714DFA}" srcOrd="1" destOrd="0" presId="urn:microsoft.com/office/officeart/2005/8/layout/orgChart1"/>
    <dgm:cxn modelId="{2F3320A9-3AA0-4881-A896-082D6781685C}" type="presParOf" srcId="{025865EA-0374-4369-9E28-372280714DFA}" destId="{365194F8-E370-493D-9E78-7117A6F3FCAF}" srcOrd="0" destOrd="0" presId="urn:microsoft.com/office/officeart/2005/8/layout/orgChart1"/>
    <dgm:cxn modelId="{29EF8647-2A59-4150-ADAF-A4AEB078D9BA}" type="presParOf" srcId="{025865EA-0374-4369-9E28-372280714DFA}" destId="{090298E7-0FC7-4727-9238-40A3DA115602}" srcOrd="1" destOrd="0" presId="urn:microsoft.com/office/officeart/2005/8/layout/orgChart1"/>
    <dgm:cxn modelId="{8A425D56-BCBC-4FA4-8489-A7699E43D779}" type="presParOf" srcId="{090298E7-0FC7-4727-9238-40A3DA115602}" destId="{DF7A45EF-E82D-4729-AFBC-BCB810496BD9}" srcOrd="0" destOrd="0" presId="urn:microsoft.com/office/officeart/2005/8/layout/orgChart1"/>
    <dgm:cxn modelId="{F7EB2B13-2D25-44F0-91E6-196BBAC2D731}" type="presParOf" srcId="{DF7A45EF-E82D-4729-AFBC-BCB810496BD9}" destId="{3065F562-5D07-4019-8392-53385F7E7802}" srcOrd="0" destOrd="0" presId="urn:microsoft.com/office/officeart/2005/8/layout/orgChart1"/>
    <dgm:cxn modelId="{A86FE67F-3DCC-46D0-AF04-244C54DAA224}" type="presParOf" srcId="{DF7A45EF-E82D-4729-AFBC-BCB810496BD9}" destId="{6D162CB4-6701-4F36-BBB5-0D43AFF4C681}" srcOrd="1" destOrd="0" presId="urn:microsoft.com/office/officeart/2005/8/layout/orgChart1"/>
    <dgm:cxn modelId="{23D6DF51-798D-4716-9F43-9890801339B4}" type="presParOf" srcId="{090298E7-0FC7-4727-9238-40A3DA115602}" destId="{0A474179-CB22-4EB6-99DF-7EF6A937E0C1}" srcOrd="1" destOrd="0" presId="urn:microsoft.com/office/officeart/2005/8/layout/orgChart1"/>
    <dgm:cxn modelId="{E560D023-2E36-4EB7-95F9-86EF96A27DF5}" type="presParOf" srcId="{0A474179-CB22-4EB6-99DF-7EF6A937E0C1}" destId="{D056F8A0-DF94-4DD0-81E8-4109070B71F0}" srcOrd="0" destOrd="0" presId="urn:microsoft.com/office/officeart/2005/8/layout/orgChart1"/>
    <dgm:cxn modelId="{F29CDCF0-35A0-49CB-91D2-FCCE0DBD3AD6}" type="presParOf" srcId="{0A474179-CB22-4EB6-99DF-7EF6A937E0C1}" destId="{8DC2C702-3E7E-491B-9BF2-20496FCD2DF0}" srcOrd="1" destOrd="0" presId="urn:microsoft.com/office/officeart/2005/8/layout/orgChart1"/>
    <dgm:cxn modelId="{BB4D1244-8F12-4437-A176-B5C8EA1BA1BF}" type="presParOf" srcId="{8DC2C702-3E7E-491B-9BF2-20496FCD2DF0}" destId="{06933CEE-FF75-4027-B4D3-663DD764EE6F}" srcOrd="0" destOrd="0" presId="urn:microsoft.com/office/officeart/2005/8/layout/orgChart1"/>
    <dgm:cxn modelId="{B4439DA7-E0C9-4682-8CE9-484B581D980D}" type="presParOf" srcId="{06933CEE-FF75-4027-B4D3-663DD764EE6F}" destId="{261FEBF9-1BF4-4A71-B0D6-06B133F9BC2D}" srcOrd="0" destOrd="0" presId="urn:microsoft.com/office/officeart/2005/8/layout/orgChart1"/>
    <dgm:cxn modelId="{FFB7F951-D94D-48A7-985D-369C5766F95E}" type="presParOf" srcId="{06933CEE-FF75-4027-B4D3-663DD764EE6F}" destId="{39BB89DD-A2A4-4F0A-B99F-3B7F4F925223}" srcOrd="1" destOrd="0" presId="urn:microsoft.com/office/officeart/2005/8/layout/orgChart1"/>
    <dgm:cxn modelId="{241748A3-F336-4DED-8BF1-316585AAF4D4}" type="presParOf" srcId="{8DC2C702-3E7E-491B-9BF2-20496FCD2DF0}" destId="{CB1DD65D-F55C-43F4-8176-A73D3E8E5D38}" srcOrd="1" destOrd="0" presId="urn:microsoft.com/office/officeart/2005/8/layout/orgChart1"/>
    <dgm:cxn modelId="{ED7B8D04-67DC-422E-9F83-AAE1E5E4C391}" type="presParOf" srcId="{CB1DD65D-F55C-43F4-8176-A73D3E8E5D38}" destId="{0AC60C97-81EC-42D8-BD64-150586DBB740}" srcOrd="0" destOrd="0" presId="urn:microsoft.com/office/officeart/2005/8/layout/orgChart1"/>
    <dgm:cxn modelId="{3F8FC4B6-1FDF-489E-BAE1-F8A2EE36E583}" type="presParOf" srcId="{CB1DD65D-F55C-43F4-8176-A73D3E8E5D38}" destId="{41722077-0D9F-4095-B1EA-69C60319641F}" srcOrd="1" destOrd="0" presId="urn:microsoft.com/office/officeart/2005/8/layout/orgChart1"/>
    <dgm:cxn modelId="{B103E02E-658B-4D75-BE6D-2D74A74814C8}" type="presParOf" srcId="{41722077-0D9F-4095-B1EA-69C60319641F}" destId="{D1659ACB-CA8E-4BA4-ACC0-F40ED4B6022A}" srcOrd="0" destOrd="0" presId="urn:microsoft.com/office/officeart/2005/8/layout/orgChart1"/>
    <dgm:cxn modelId="{C772FD6B-CBBD-403A-978A-C09B94E5F15D}" type="presParOf" srcId="{D1659ACB-CA8E-4BA4-ACC0-F40ED4B6022A}" destId="{9B539F53-AFC2-4230-89D7-A571260FF768}" srcOrd="0" destOrd="0" presId="urn:microsoft.com/office/officeart/2005/8/layout/orgChart1"/>
    <dgm:cxn modelId="{E08B5EEF-27FC-44B8-82BF-7C42EAD1E8C0}" type="presParOf" srcId="{D1659ACB-CA8E-4BA4-ACC0-F40ED4B6022A}" destId="{7D78B15E-2B6E-433D-A672-5C85157DF237}" srcOrd="1" destOrd="0" presId="urn:microsoft.com/office/officeart/2005/8/layout/orgChart1"/>
    <dgm:cxn modelId="{A87BB329-A3A5-42FF-9029-DC50DB2C63BE}" type="presParOf" srcId="{41722077-0D9F-4095-B1EA-69C60319641F}" destId="{EE10843A-8251-46C8-B9D2-86EB64F8307C}" srcOrd="1" destOrd="0" presId="urn:microsoft.com/office/officeart/2005/8/layout/orgChart1"/>
    <dgm:cxn modelId="{0E989617-F3E3-4954-9ED8-24D39C3B4911}" type="presParOf" srcId="{41722077-0D9F-4095-B1EA-69C60319641F}" destId="{B41CAB70-B9CC-43AF-9150-71C588CCC185}" srcOrd="2" destOrd="0" presId="urn:microsoft.com/office/officeart/2005/8/layout/orgChart1"/>
    <dgm:cxn modelId="{5E7BEE82-2A2B-4906-805E-7985A3CC30E2}" type="presParOf" srcId="{CB1DD65D-F55C-43F4-8176-A73D3E8E5D38}" destId="{CADA0B98-6DE2-4BD9-8BD9-61C99CDFF4EC}" srcOrd="2" destOrd="0" presId="urn:microsoft.com/office/officeart/2005/8/layout/orgChart1"/>
    <dgm:cxn modelId="{CEF2B9DA-B642-4DC0-99F0-E97464A8FCFE}" type="presParOf" srcId="{CB1DD65D-F55C-43F4-8176-A73D3E8E5D38}" destId="{041E7E5C-92F2-46C6-85E3-7CF16D2CB7B2}" srcOrd="3" destOrd="0" presId="urn:microsoft.com/office/officeart/2005/8/layout/orgChart1"/>
    <dgm:cxn modelId="{5AE0E141-3DB2-47AB-A323-C4AA2C92FF35}" type="presParOf" srcId="{041E7E5C-92F2-46C6-85E3-7CF16D2CB7B2}" destId="{4F5916CC-F377-41C7-8E14-C6F7F01F95E9}" srcOrd="0" destOrd="0" presId="urn:microsoft.com/office/officeart/2005/8/layout/orgChart1"/>
    <dgm:cxn modelId="{0538F5CD-D119-4EA4-A5EE-A14DE2616B73}" type="presParOf" srcId="{4F5916CC-F377-41C7-8E14-C6F7F01F95E9}" destId="{41C4B4E5-54A7-40F0-95B0-F9B6209E8D1D}" srcOrd="0" destOrd="0" presId="urn:microsoft.com/office/officeart/2005/8/layout/orgChart1"/>
    <dgm:cxn modelId="{C5C84FAD-0253-4564-B870-35D642C1E62F}" type="presParOf" srcId="{4F5916CC-F377-41C7-8E14-C6F7F01F95E9}" destId="{D229ECAE-BC0F-4BB4-BF09-BE3BFC83F493}" srcOrd="1" destOrd="0" presId="urn:microsoft.com/office/officeart/2005/8/layout/orgChart1"/>
    <dgm:cxn modelId="{226F295B-BBDD-4E35-AF06-D2732A1E95AC}" type="presParOf" srcId="{041E7E5C-92F2-46C6-85E3-7CF16D2CB7B2}" destId="{3FAE4EE4-1497-445A-86BF-FC3A01ECC7FA}" srcOrd="1" destOrd="0" presId="urn:microsoft.com/office/officeart/2005/8/layout/orgChart1"/>
    <dgm:cxn modelId="{8FB5582E-9AD7-4588-B6AF-8CABB4599A7F}" type="presParOf" srcId="{041E7E5C-92F2-46C6-85E3-7CF16D2CB7B2}" destId="{DE44D168-86B5-4DEE-A61C-7346F2BB6661}" srcOrd="2" destOrd="0" presId="urn:microsoft.com/office/officeart/2005/8/layout/orgChart1"/>
    <dgm:cxn modelId="{262154C6-B832-4261-BAF8-CB101B0B539F}" type="presParOf" srcId="{8DC2C702-3E7E-491B-9BF2-20496FCD2DF0}" destId="{9D924515-0DF1-4A90-B2DF-EC65EB39FD51}" srcOrd="2" destOrd="0" presId="urn:microsoft.com/office/officeart/2005/8/layout/orgChart1"/>
    <dgm:cxn modelId="{099CB501-34AF-4353-A441-E96E9F3BDCAA}" type="presParOf" srcId="{090298E7-0FC7-4727-9238-40A3DA115602}" destId="{12E1AA0E-6477-49C0-ACCE-965FB7CFA76A}" srcOrd="2" destOrd="0" presId="urn:microsoft.com/office/officeart/2005/8/layout/orgChart1"/>
    <dgm:cxn modelId="{F779AFD4-8898-4FA1-A0CE-EC31678F9892}" type="presParOf" srcId="{4C4F2E43-599C-4E7F-AE66-69A3640488CF}" destId="{60C0E5F0-8DB6-4B9E-B0CA-B693769CF35B}" srcOrd="2" destOrd="0" presId="urn:microsoft.com/office/officeart/2005/8/layout/orgChart1"/>
    <dgm:cxn modelId="{A2B327CD-F4CF-49A7-9D5A-5340CDF50D1F}" type="presParOf" srcId="{CF9C5948-4881-4C86-98CD-4FF01EF1B209}" destId="{95A2322C-DBCD-4045-9EAD-680B8B42133A}" srcOrd="2" destOrd="0" presId="urn:microsoft.com/office/officeart/2005/8/layout/orgChart1"/>
    <dgm:cxn modelId="{91EDABAD-71D3-4F4C-A2A6-E043C0ECEAD1}" type="presParOf" srcId="{95A2322C-DBCD-4045-9EAD-680B8B42133A}" destId="{1438A91A-89B4-445B-A7AC-5FDE7CA5B961}" srcOrd="0" destOrd="0" presId="urn:microsoft.com/office/officeart/2005/8/layout/orgChart1"/>
    <dgm:cxn modelId="{FCC199FE-2191-40C8-85AB-127538F05892}" type="presParOf" srcId="{95A2322C-DBCD-4045-9EAD-680B8B42133A}" destId="{C4600117-DBC7-4F42-89A3-F8A713E8F869}" srcOrd="1" destOrd="0" presId="urn:microsoft.com/office/officeart/2005/8/layout/orgChart1"/>
    <dgm:cxn modelId="{19A4A173-F302-46E4-80F3-71CF7F52E63B}" type="presParOf" srcId="{C4600117-DBC7-4F42-89A3-F8A713E8F869}" destId="{ACBCBC58-668F-4371-ACCE-4098D42CC30E}" srcOrd="0" destOrd="0" presId="urn:microsoft.com/office/officeart/2005/8/layout/orgChart1"/>
    <dgm:cxn modelId="{D3387665-43D9-4149-9C60-BA581A14F643}" type="presParOf" srcId="{ACBCBC58-668F-4371-ACCE-4098D42CC30E}" destId="{9E21652B-A148-47E9-AECE-044F9FED088A}" srcOrd="0" destOrd="0" presId="urn:microsoft.com/office/officeart/2005/8/layout/orgChart1"/>
    <dgm:cxn modelId="{3F29E3CA-32A0-41EE-83F0-7A322A94BC5F}" type="presParOf" srcId="{ACBCBC58-668F-4371-ACCE-4098D42CC30E}" destId="{DE9B1C12-AFF5-48B4-82DA-ED83CF9FB6BF}" srcOrd="1" destOrd="0" presId="urn:microsoft.com/office/officeart/2005/8/layout/orgChart1"/>
    <dgm:cxn modelId="{DE5001DB-4D5A-47C7-BD01-551D8B85D206}" type="presParOf" srcId="{C4600117-DBC7-4F42-89A3-F8A713E8F869}" destId="{3D97C19A-4ACA-48DD-85FF-0505E94E0657}" srcOrd="1" destOrd="0" presId="urn:microsoft.com/office/officeart/2005/8/layout/orgChart1"/>
    <dgm:cxn modelId="{1A6AA511-F31A-42B6-A8CC-7BCDE5A9A340}" type="presParOf" srcId="{C4600117-DBC7-4F42-89A3-F8A713E8F869}" destId="{B35D69B5-C754-4114-8735-EABF4B10F6F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90A1BB-8BAC-4DFA-A0AF-44E337ABA4D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03C9487-2341-4ECC-B64C-5860E6E57CE3}">
      <dgm:prSet/>
      <dgm:spPr/>
      <dgm:t>
        <a:bodyPr/>
        <a:lstStyle/>
        <a:p>
          <a:pPr>
            <a:lnSpc>
              <a:spcPct val="100000"/>
            </a:lnSpc>
            <a:defRPr cap="all"/>
          </a:pPr>
          <a:r>
            <a:rPr lang="en-US" dirty="0">
              <a:latin typeface="Gentona Book" panose="00000800000000000000" charset="0"/>
            </a:rPr>
            <a:t>Privacy Rule</a:t>
          </a:r>
        </a:p>
      </dgm:t>
    </dgm:pt>
    <dgm:pt modelId="{F36E4DBF-1305-42BC-8D07-7BC7C745EDD3}" type="parTrans" cxnId="{979DB597-E34B-40C7-946D-318EE2201F4F}">
      <dgm:prSet/>
      <dgm:spPr/>
      <dgm:t>
        <a:bodyPr/>
        <a:lstStyle/>
        <a:p>
          <a:endParaRPr lang="en-US"/>
        </a:p>
      </dgm:t>
    </dgm:pt>
    <dgm:pt modelId="{C98CD35F-8082-422D-8B04-57B63BA35517}" type="sibTrans" cxnId="{979DB597-E34B-40C7-946D-318EE2201F4F}">
      <dgm:prSet/>
      <dgm:spPr/>
      <dgm:t>
        <a:bodyPr/>
        <a:lstStyle/>
        <a:p>
          <a:endParaRPr lang="en-US"/>
        </a:p>
      </dgm:t>
    </dgm:pt>
    <dgm:pt modelId="{08BCC98A-78DE-48E9-BB88-9C701D071A69}">
      <dgm:prSet/>
      <dgm:spPr/>
      <dgm:t>
        <a:bodyPr/>
        <a:lstStyle/>
        <a:p>
          <a:pPr>
            <a:lnSpc>
              <a:spcPct val="100000"/>
            </a:lnSpc>
            <a:defRPr cap="all"/>
          </a:pPr>
          <a:r>
            <a:rPr lang="en-US" dirty="0">
              <a:latin typeface="Gentona Book" panose="00000800000000000000" charset="0"/>
            </a:rPr>
            <a:t>Security Rule</a:t>
          </a:r>
        </a:p>
      </dgm:t>
    </dgm:pt>
    <dgm:pt modelId="{087A63B7-9434-40EC-B89E-ADE84C9023C6}" type="parTrans" cxnId="{7FE3DA65-FA5E-42FE-804B-157AFC09BCD0}">
      <dgm:prSet/>
      <dgm:spPr/>
      <dgm:t>
        <a:bodyPr/>
        <a:lstStyle/>
        <a:p>
          <a:endParaRPr lang="en-US"/>
        </a:p>
      </dgm:t>
    </dgm:pt>
    <dgm:pt modelId="{22E18AEF-78E6-4C78-8450-3988870759E1}" type="sibTrans" cxnId="{7FE3DA65-FA5E-42FE-804B-157AFC09BCD0}">
      <dgm:prSet/>
      <dgm:spPr/>
      <dgm:t>
        <a:bodyPr/>
        <a:lstStyle/>
        <a:p>
          <a:endParaRPr lang="en-US"/>
        </a:p>
      </dgm:t>
    </dgm:pt>
    <dgm:pt modelId="{F8801151-596F-4023-AD54-67C979519E98}">
      <dgm:prSet/>
      <dgm:spPr/>
      <dgm:t>
        <a:bodyPr/>
        <a:lstStyle/>
        <a:p>
          <a:pPr>
            <a:lnSpc>
              <a:spcPct val="100000"/>
            </a:lnSpc>
            <a:defRPr cap="all"/>
          </a:pPr>
          <a:r>
            <a:rPr lang="en-US" dirty="0">
              <a:latin typeface="Gentona Book" panose="00000800000000000000" charset="0"/>
            </a:rPr>
            <a:t>Breach Notification Rule</a:t>
          </a:r>
        </a:p>
      </dgm:t>
    </dgm:pt>
    <dgm:pt modelId="{40D1C315-D05B-401D-A8FB-45CF5A533145}" type="parTrans" cxnId="{5B0A08E4-04AA-4950-935A-0B2511E6D8D7}">
      <dgm:prSet/>
      <dgm:spPr/>
      <dgm:t>
        <a:bodyPr/>
        <a:lstStyle/>
        <a:p>
          <a:endParaRPr lang="en-US"/>
        </a:p>
      </dgm:t>
    </dgm:pt>
    <dgm:pt modelId="{5475347F-674A-404B-925B-890C9A3AACF7}" type="sibTrans" cxnId="{5B0A08E4-04AA-4950-935A-0B2511E6D8D7}">
      <dgm:prSet/>
      <dgm:spPr/>
      <dgm:t>
        <a:bodyPr/>
        <a:lstStyle/>
        <a:p>
          <a:endParaRPr lang="en-US"/>
        </a:p>
      </dgm:t>
    </dgm:pt>
    <dgm:pt modelId="{0C648579-6CD0-4EA9-B9DE-DB77337B54D7}" type="pres">
      <dgm:prSet presAssocID="{0D90A1BB-8BAC-4DFA-A0AF-44E337ABA4D5}" presName="root" presStyleCnt="0">
        <dgm:presLayoutVars>
          <dgm:dir/>
          <dgm:resizeHandles val="exact"/>
        </dgm:presLayoutVars>
      </dgm:prSet>
      <dgm:spPr/>
    </dgm:pt>
    <dgm:pt modelId="{43C1A3C8-4250-4EA3-921C-1DA4FDB10D80}" type="pres">
      <dgm:prSet presAssocID="{103C9487-2341-4ECC-B64C-5860E6E57CE3}" presName="compNode" presStyleCnt="0"/>
      <dgm:spPr/>
    </dgm:pt>
    <dgm:pt modelId="{0455EFFE-168B-41E3-ADA4-333D739A8D94}" type="pres">
      <dgm:prSet presAssocID="{103C9487-2341-4ECC-B64C-5860E6E57CE3}" presName="iconBgRect" presStyleLbl="bgShp" presStyleIdx="0" presStyleCnt="3"/>
      <dgm:spPr/>
    </dgm:pt>
    <dgm:pt modelId="{9C73BB0F-BD96-4CCB-BEAF-D3CAA4BDDA2A}" type="pres">
      <dgm:prSet presAssocID="{103C9487-2341-4ECC-B64C-5860E6E57CE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F3E4DABD-6DDD-4A07-AF7D-35528D18F92C}" type="pres">
      <dgm:prSet presAssocID="{103C9487-2341-4ECC-B64C-5860E6E57CE3}" presName="spaceRect" presStyleCnt="0"/>
      <dgm:spPr/>
    </dgm:pt>
    <dgm:pt modelId="{E185B234-5165-44EC-8E43-A64F3CECAC78}" type="pres">
      <dgm:prSet presAssocID="{103C9487-2341-4ECC-B64C-5860E6E57CE3}" presName="textRect" presStyleLbl="revTx" presStyleIdx="0" presStyleCnt="3">
        <dgm:presLayoutVars>
          <dgm:chMax val="1"/>
          <dgm:chPref val="1"/>
        </dgm:presLayoutVars>
      </dgm:prSet>
      <dgm:spPr/>
    </dgm:pt>
    <dgm:pt modelId="{2BE555A9-CD99-4942-9C6A-770FC10A436D}" type="pres">
      <dgm:prSet presAssocID="{C98CD35F-8082-422D-8B04-57B63BA35517}" presName="sibTrans" presStyleCnt="0"/>
      <dgm:spPr/>
    </dgm:pt>
    <dgm:pt modelId="{A3007A4C-527A-4059-B6CC-37936D23C65C}" type="pres">
      <dgm:prSet presAssocID="{08BCC98A-78DE-48E9-BB88-9C701D071A69}" presName="compNode" presStyleCnt="0"/>
      <dgm:spPr/>
    </dgm:pt>
    <dgm:pt modelId="{2AF454EE-EFB3-41B0-8ECF-B1B1BD70FD43}" type="pres">
      <dgm:prSet presAssocID="{08BCC98A-78DE-48E9-BB88-9C701D071A69}" presName="iconBgRect" presStyleLbl="bgShp" presStyleIdx="1" presStyleCnt="3"/>
      <dgm:spPr/>
    </dgm:pt>
    <dgm:pt modelId="{1DFD092F-2815-46DD-84ED-A5016D995802}" type="pres">
      <dgm:prSet presAssocID="{08BCC98A-78DE-48E9-BB88-9C701D071A6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y"/>
        </a:ext>
      </dgm:extLst>
    </dgm:pt>
    <dgm:pt modelId="{ED1CF167-A267-404B-8E8D-1093DE47BAD2}" type="pres">
      <dgm:prSet presAssocID="{08BCC98A-78DE-48E9-BB88-9C701D071A69}" presName="spaceRect" presStyleCnt="0"/>
      <dgm:spPr/>
    </dgm:pt>
    <dgm:pt modelId="{DB39EA9D-954A-4907-A115-341A323EE71E}" type="pres">
      <dgm:prSet presAssocID="{08BCC98A-78DE-48E9-BB88-9C701D071A69}" presName="textRect" presStyleLbl="revTx" presStyleIdx="1" presStyleCnt="3">
        <dgm:presLayoutVars>
          <dgm:chMax val="1"/>
          <dgm:chPref val="1"/>
        </dgm:presLayoutVars>
      </dgm:prSet>
      <dgm:spPr/>
    </dgm:pt>
    <dgm:pt modelId="{09C57191-212C-4829-9AD8-80B4D348BE97}" type="pres">
      <dgm:prSet presAssocID="{22E18AEF-78E6-4C78-8450-3988870759E1}" presName="sibTrans" presStyleCnt="0"/>
      <dgm:spPr/>
    </dgm:pt>
    <dgm:pt modelId="{00426974-FFEC-4CC4-B22D-53470E2E58E5}" type="pres">
      <dgm:prSet presAssocID="{F8801151-596F-4023-AD54-67C979519E98}" presName="compNode" presStyleCnt="0"/>
      <dgm:spPr/>
    </dgm:pt>
    <dgm:pt modelId="{AC021959-29AD-428A-BAD1-5936A9478F0D}" type="pres">
      <dgm:prSet presAssocID="{F8801151-596F-4023-AD54-67C979519E98}" presName="iconBgRect" presStyleLbl="bgShp" presStyleIdx="2" presStyleCnt="3"/>
      <dgm:spPr/>
    </dgm:pt>
    <dgm:pt modelId="{190A6BDA-5E11-4E43-AC08-F1F2E661A5D3}" type="pres">
      <dgm:prSet presAssocID="{F8801151-596F-4023-AD54-67C979519E9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24DA222E-B986-431D-A4C9-37B4AB22711F}" type="pres">
      <dgm:prSet presAssocID="{F8801151-596F-4023-AD54-67C979519E98}" presName="spaceRect" presStyleCnt="0"/>
      <dgm:spPr/>
    </dgm:pt>
    <dgm:pt modelId="{EBEB1DDD-E0C7-4444-AADB-4510A86340C2}" type="pres">
      <dgm:prSet presAssocID="{F8801151-596F-4023-AD54-67C979519E98}" presName="textRect" presStyleLbl="revTx" presStyleIdx="2" presStyleCnt="3">
        <dgm:presLayoutVars>
          <dgm:chMax val="1"/>
          <dgm:chPref val="1"/>
        </dgm:presLayoutVars>
      </dgm:prSet>
      <dgm:spPr/>
    </dgm:pt>
  </dgm:ptLst>
  <dgm:cxnLst>
    <dgm:cxn modelId="{4CC15C20-B7CD-47D6-84D5-83A79B560A01}" type="presOf" srcId="{103C9487-2341-4ECC-B64C-5860E6E57CE3}" destId="{E185B234-5165-44EC-8E43-A64F3CECAC78}" srcOrd="0" destOrd="0" presId="urn:microsoft.com/office/officeart/2018/5/layout/IconCircleLabelList"/>
    <dgm:cxn modelId="{96147823-577F-45CC-BE59-D7B737261E32}" type="presOf" srcId="{F8801151-596F-4023-AD54-67C979519E98}" destId="{EBEB1DDD-E0C7-4444-AADB-4510A86340C2}" srcOrd="0" destOrd="0" presId="urn:microsoft.com/office/officeart/2018/5/layout/IconCircleLabelList"/>
    <dgm:cxn modelId="{7F88BF3F-131A-47F4-98DD-F96896DA0B1D}" type="presOf" srcId="{0D90A1BB-8BAC-4DFA-A0AF-44E337ABA4D5}" destId="{0C648579-6CD0-4EA9-B9DE-DB77337B54D7}" srcOrd="0" destOrd="0" presId="urn:microsoft.com/office/officeart/2018/5/layout/IconCircleLabelList"/>
    <dgm:cxn modelId="{7FE3DA65-FA5E-42FE-804B-157AFC09BCD0}" srcId="{0D90A1BB-8BAC-4DFA-A0AF-44E337ABA4D5}" destId="{08BCC98A-78DE-48E9-BB88-9C701D071A69}" srcOrd="1" destOrd="0" parTransId="{087A63B7-9434-40EC-B89E-ADE84C9023C6}" sibTransId="{22E18AEF-78E6-4C78-8450-3988870759E1}"/>
    <dgm:cxn modelId="{979DB597-E34B-40C7-946D-318EE2201F4F}" srcId="{0D90A1BB-8BAC-4DFA-A0AF-44E337ABA4D5}" destId="{103C9487-2341-4ECC-B64C-5860E6E57CE3}" srcOrd="0" destOrd="0" parTransId="{F36E4DBF-1305-42BC-8D07-7BC7C745EDD3}" sibTransId="{C98CD35F-8082-422D-8B04-57B63BA35517}"/>
    <dgm:cxn modelId="{57C93BDC-AB3D-4498-BFD5-A628CE1A7B70}" type="presOf" srcId="{08BCC98A-78DE-48E9-BB88-9C701D071A69}" destId="{DB39EA9D-954A-4907-A115-341A323EE71E}" srcOrd="0" destOrd="0" presId="urn:microsoft.com/office/officeart/2018/5/layout/IconCircleLabelList"/>
    <dgm:cxn modelId="{5B0A08E4-04AA-4950-935A-0B2511E6D8D7}" srcId="{0D90A1BB-8BAC-4DFA-A0AF-44E337ABA4D5}" destId="{F8801151-596F-4023-AD54-67C979519E98}" srcOrd="2" destOrd="0" parTransId="{40D1C315-D05B-401D-A8FB-45CF5A533145}" sibTransId="{5475347F-674A-404B-925B-890C9A3AACF7}"/>
    <dgm:cxn modelId="{E84FF2FA-6E0D-4063-BE98-8D44A39BAE52}" type="presParOf" srcId="{0C648579-6CD0-4EA9-B9DE-DB77337B54D7}" destId="{43C1A3C8-4250-4EA3-921C-1DA4FDB10D80}" srcOrd="0" destOrd="0" presId="urn:microsoft.com/office/officeart/2018/5/layout/IconCircleLabelList"/>
    <dgm:cxn modelId="{BD686A96-F7EF-45E0-A580-B390701831EF}" type="presParOf" srcId="{43C1A3C8-4250-4EA3-921C-1DA4FDB10D80}" destId="{0455EFFE-168B-41E3-ADA4-333D739A8D94}" srcOrd="0" destOrd="0" presId="urn:microsoft.com/office/officeart/2018/5/layout/IconCircleLabelList"/>
    <dgm:cxn modelId="{A84E5330-C201-474A-AAFA-B7C32C8D1F87}" type="presParOf" srcId="{43C1A3C8-4250-4EA3-921C-1DA4FDB10D80}" destId="{9C73BB0F-BD96-4CCB-BEAF-D3CAA4BDDA2A}" srcOrd="1" destOrd="0" presId="urn:microsoft.com/office/officeart/2018/5/layout/IconCircleLabelList"/>
    <dgm:cxn modelId="{7E8754F2-02C5-41F3-9571-64CE6FA8487A}" type="presParOf" srcId="{43C1A3C8-4250-4EA3-921C-1DA4FDB10D80}" destId="{F3E4DABD-6DDD-4A07-AF7D-35528D18F92C}" srcOrd="2" destOrd="0" presId="urn:microsoft.com/office/officeart/2018/5/layout/IconCircleLabelList"/>
    <dgm:cxn modelId="{D9C840A2-609E-46E6-8868-3A1E01381DF1}" type="presParOf" srcId="{43C1A3C8-4250-4EA3-921C-1DA4FDB10D80}" destId="{E185B234-5165-44EC-8E43-A64F3CECAC78}" srcOrd="3" destOrd="0" presId="urn:microsoft.com/office/officeart/2018/5/layout/IconCircleLabelList"/>
    <dgm:cxn modelId="{336F26D4-5763-4B39-9CA5-AB42190C0AAD}" type="presParOf" srcId="{0C648579-6CD0-4EA9-B9DE-DB77337B54D7}" destId="{2BE555A9-CD99-4942-9C6A-770FC10A436D}" srcOrd="1" destOrd="0" presId="urn:microsoft.com/office/officeart/2018/5/layout/IconCircleLabelList"/>
    <dgm:cxn modelId="{00767B24-0650-469A-8056-41DC2AB180CB}" type="presParOf" srcId="{0C648579-6CD0-4EA9-B9DE-DB77337B54D7}" destId="{A3007A4C-527A-4059-B6CC-37936D23C65C}" srcOrd="2" destOrd="0" presId="urn:microsoft.com/office/officeart/2018/5/layout/IconCircleLabelList"/>
    <dgm:cxn modelId="{C6D03C27-8943-4F71-A1A0-EAF480C55E40}" type="presParOf" srcId="{A3007A4C-527A-4059-B6CC-37936D23C65C}" destId="{2AF454EE-EFB3-41B0-8ECF-B1B1BD70FD43}" srcOrd="0" destOrd="0" presId="urn:microsoft.com/office/officeart/2018/5/layout/IconCircleLabelList"/>
    <dgm:cxn modelId="{483B717D-0CCC-450B-A5C6-D76BE30E8460}" type="presParOf" srcId="{A3007A4C-527A-4059-B6CC-37936D23C65C}" destId="{1DFD092F-2815-46DD-84ED-A5016D995802}" srcOrd="1" destOrd="0" presId="urn:microsoft.com/office/officeart/2018/5/layout/IconCircleLabelList"/>
    <dgm:cxn modelId="{941C4E02-AF85-47E6-8E50-21BFFD600110}" type="presParOf" srcId="{A3007A4C-527A-4059-B6CC-37936D23C65C}" destId="{ED1CF167-A267-404B-8E8D-1093DE47BAD2}" srcOrd="2" destOrd="0" presId="urn:microsoft.com/office/officeart/2018/5/layout/IconCircleLabelList"/>
    <dgm:cxn modelId="{DFFFE2D8-5D90-4CD1-AA5A-B88958B70407}" type="presParOf" srcId="{A3007A4C-527A-4059-B6CC-37936D23C65C}" destId="{DB39EA9D-954A-4907-A115-341A323EE71E}" srcOrd="3" destOrd="0" presId="urn:microsoft.com/office/officeart/2018/5/layout/IconCircleLabelList"/>
    <dgm:cxn modelId="{2D3161FF-89C4-43CC-B756-D8D76C1FE7A8}" type="presParOf" srcId="{0C648579-6CD0-4EA9-B9DE-DB77337B54D7}" destId="{09C57191-212C-4829-9AD8-80B4D348BE97}" srcOrd="3" destOrd="0" presId="urn:microsoft.com/office/officeart/2018/5/layout/IconCircleLabelList"/>
    <dgm:cxn modelId="{6E0DFAA9-ABB5-4BF3-85C7-81E98370948D}" type="presParOf" srcId="{0C648579-6CD0-4EA9-B9DE-DB77337B54D7}" destId="{00426974-FFEC-4CC4-B22D-53470E2E58E5}" srcOrd="4" destOrd="0" presId="urn:microsoft.com/office/officeart/2018/5/layout/IconCircleLabelList"/>
    <dgm:cxn modelId="{D1AAE217-3CB3-49EA-A990-20C2E1EE9B1A}" type="presParOf" srcId="{00426974-FFEC-4CC4-B22D-53470E2E58E5}" destId="{AC021959-29AD-428A-BAD1-5936A9478F0D}" srcOrd="0" destOrd="0" presId="urn:microsoft.com/office/officeart/2018/5/layout/IconCircleLabelList"/>
    <dgm:cxn modelId="{573357E0-CC78-4DCE-87DF-397E03B058F1}" type="presParOf" srcId="{00426974-FFEC-4CC4-B22D-53470E2E58E5}" destId="{190A6BDA-5E11-4E43-AC08-F1F2E661A5D3}" srcOrd="1" destOrd="0" presId="urn:microsoft.com/office/officeart/2018/5/layout/IconCircleLabelList"/>
    <dgm:cxn modelId="{ACA7B1FE-BCA1-40D6-AA93-E6EC1AC71509}" type="presParOf" srcId="{00426974-FFEC-4CC4-B22D-53470E2E58E5}" destId="{24DA222E-B986-431D-A4C9-37B4AB22711F}" srcOrd="2" destOrd="0" presId="urn:microsoft.com/office/officeart/2018/5/layout/IconCircleLabelList"/>
    <dgm:cxn modelId="{7E8B253F-E9DA-448B-A3D1-11C1AA545640}" type="presParOf" srcId="{00426974-FFEC-4CC4-B22D-53470E2E58E5}" destId="{EBEB1DDD-E0C7-4444-AADB-4510A86340C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593C09-C80B-4EA7-81B7-1F7A1357250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5C66376-BDE3-4CB6-ACD6-56F8199CA5B5}">
      <dgm:prSet custT="1"/>
      <dgm:spPr/>
      <dgm:t>
        <a:bodyPr/>
        <a:lstStyle/>
        <a:p>
          <a:r>
            <a:rPr lang="en-US" sz="1600" b="0" i="0" dirty="0">
              <a:latin typeface="Gentona Book" panose="00000800000000000000"/>
            </a:rPr>
            <a:t>Known or potential breaches of personally identifiable information, education records, or PHI (accidental or intentional) should be reported immediately using any of the following ways:</a:t>
          </a:r>
          <a:endParaRPr lang="en-US" sz="1600" dirty="0">
            <a:latin typeface="Gentona Book" panose="00000800000000000000"/>
          </a:endParaRPr>
        </a:p>
      </dgm:t>
    </dgm:pt>
    <dgm:pt modelId="{94567EED-3475-4847-ACEB-1D67C7EE63A6}" type="parTrans" cxnId="{9C77460A-90F8-408B-B3FD-C7BC7F3EAF8A}">
      <dgm:prSet/>
      <dgm:spPr/>
      <dgm:t>
        <a:bodyPr/>
        <a:lstStyle/>
        <a:p>
          <a:endParaRPr lang="en-US" sz="1600">
            <a:latin typeface="Gentona Book" panose="00000800000000000000"/>
          </a:endParaRPr>
        </a:p>
      </dgm:t>
    </dgm:pt>
    <dgm:pt modelId="{ADC4433E-E92C-43E3-A016-198BAB58125D}" type="sibTrans" cxnId="{9C77460A-90F8-408B-B3FD-C7BC7F3EAF8A}">
      <dgm:prSet/>
      <dgm:spPr/>
      <dgm:t>
        <a:bodyPr/>
        <a:lstStyle/>
        <a:p>
          <a:endParaRPr lang="en-US" sz="1600">
            <a:latin typeface="Gentona Book" panose="00000800000000000000"/>
          </a:endParaRPr>
        </a:p>
      </dgm:t>
    </dgm:pt>
    <dgm:pt modelId="{9F1B4234-9A03-4613-9A3A-F3C1BCB93E1C}">
      <dgm:prSet custT="1"/>
      <dgm:spPr/>
      <dgm:t>
        <a:bodyPr/>
        <a:lstStyle/>
        <a:p>
          <a:r>
            <a:rPr lang="en-US" sz="1600" b="0" i="0" dirty="0">
              <a:latin typeface="Gentona Book" panose="00000800000000000000"/>
            </a:rPr>
            <a:t>Email: </a:t>
          </a:r>
          <a:r>
            <a:rPr lang="en-US" sz="1600" b="0" i="0" dirty="0">
              <a:latin typeface="Gentona Book" panose="00000800000000000000"/>
              <a:hlinkClick xmlns:r="http://schemas.openxmlformats.org/officeDocument/2006/relationships" r:id="rId1"/>
            </a:rPr>
            <a:t>privacy@ufl.edu</a:t>
          </a:r>
          <a:endParaRPr lang="en-US" sz="1600" dirty="0">
            <a:latin typeface="Gentona Book" panose="00000800000000000000"/>
          </a:endParaRPr>
        </a:p>
      </dgm:t>
    </dgm:pt>
    <dgm:pt modelId="{9D36AB48-6756-4E68-824B-E2C666DBB03C}" type="parTrans" cxnId="{43DCB2E5-489B-41AC-87F7-01D19B57E579}">
      <dgm:prSet/>
      <dgm:spPr/>
      <dgm:t>
        <a:bodyPr/>
        <a:lstStyle/>
        <a:p>
          <a:endParaRPr lang="en-US" sz="1600">
            <a:latin typeface="Gentona Book" panose="00000800000000000000"/>
          </a:endParaRPr>
        </a:p>
      </dgm:t>
    </dgm:pt>
    <dgm:pt modelId="{C7C9EF0A-00D2-4D48-AF0A-3D4DE40C1E7F}" type="sibTrans" cxnId="{43DCB2E5-489B-41AC-87F7-01D19B57E579}">
      <dgm:prSet/>
      <dgm:spPr/>
      <dgm:t>
        <a:bodyPr/>
        <a:lstStyle/>
        <a:p>
          <a:endParaRPr lang="en-US" sz="1600">
            <a:latin typeface="Gentona Book" panose="00000800000000000000"/>
          </a:endParaRPr>
        </a:p>
      </dgm:t>
    </dgm:pt>
    <dgm:pt modelId="{99A1AC56-CFF9-43A0-B6FA-762C3C177C95}">
      <dgm:prSet custT="1"/>
      <dgm:spPr/>
      <dgm:t>
        <a:bodyPr/>
        <a:lstStyle/>
        <a:p>
          <a:r>
            <a:rPr lang="en-US" sz="1600" b="0" i="0" dirty="0">
              <a:latin typeface="Gentona Book" panose="00000800000000000000"/>
            </a:rPr>
            <a:t>Phone: (352) 294-8720</a:t>
          </a:r>
          <a:endParaRPr lang="en-US" sz="1600" dirty="0">
            <a:latin typeface="Gentona Book" panose="00000800000000000000"/>
          </a:endParaRPr>
        </a:p>
      </dgm:t>
    </dgm:pt>
    <dgm:pt modelId="{21790957-9218-4A55-A46B-6D79285E420F}" type="parTrans" cxnId="{F08E9298-E8A2-4A52-BEC6-7E05144778BC}">
      <dgm:prSet/>
      <dgm:spPr/>
      <dgm:t>
        <a:bodyPr/>
        <a:lstStyle/>
        <a:p>
          <a:endParaRPr lang="en-US" sz="1600">
            <a:latin typeface="Gentona Book" panose="00000800000000000000"/>
          </a:endParaRPr>
        </a:p>
      </dgm:t>
    </dgm:pt>
    <dgm:pt modelId="{355E07B8-40B3-4F89-9D24-F66EA2C6F785}" type="sibTrans" cxnId="{F08E9298-E8A2-4A52-BEC6-7E05144778BC}">
      <dgm:prSet/>
      <dgm:spPr/>
      <dgm:t>
        <a:bodyPr/>
        <a:lstStyle/>
        <a:p>
          <a:endParaRPr lang="en-US" sz="1600">
            <a:latin typeface="Gentona Book" panose="00000800000000000000"/>
          </a:endParaRPr>
        </a:p>
      </dgm:t>
    </dgm:pt>
    <dgm:pt modelId="{3C32A643-7E1D-409F-9E1D-150D49C7619D}">
      <dgm:prSet custT="1"/>
      <dgm:spPr/>
      <dgm:t>
        <a:bodyPr/>
        <a:lstStyle/>
        <a:p>
          <a:r>
            <a:rPr lang="en-US" sz="1600" b="0" i="0" dirty="0">
              <a:latin typeface="Gentona Book" panose="00000800000000000000"/>
            </a:rPr>
            <a:t>Toll-Free: (866) 876-4472</a:t>
          </a:r>
          <a:endParaRPr lang="en-US" sz="1600" dirty="0">
            <a:latin typeface="Gentona Book" panose="00000800000000000000"/>
          </a:endParaRPr>
        </a:p>
      </dgm:t>
    </dgm:pt>
    <dgm:pt modelId="{AFF227B7-8854-4411-A822-1118392CC080}" type="parTrans" cxnId="{3F759EE5-4DA0-4F02-B6D7-ABA598F03750}">
      <dgm:prSet/>
      <dgm:spPr/>
      <dgm:t>
        <a:bodyPr/>
        <a:lstStyle/>
        <a:p>
          <a:endParaRPr lang="en-US" sz="1600">
            <a:latin typeface="Gentona Book" panose="00000800000000000000"/>
          </a:endParaRPr>
        </a:p>
      </dgm:t>
    </dgm:pt>
    <dgm:pt modelId="{6F0AAB63-98CD-470F-8E76-F9EF4F3B0112}" type="sibTrans" cxnId="{3F759EE5-4DA0-4F02-B6D7-ABA598F03750}">
      <dgm:prSet/>
      <dgm:spPr/>
      <dgm:t>
        <a:bodyPr/>
        <a:lstStyle/>
        <a:p>
          <a:endParaRPr lang="en-US" sz="1600">
            <a:latin typeface="Gentona Book" panose="00000800000000000000"/>
          </a:endParaRPr>
        </a:p>
      </dgm:t>
    </dgm:pt>
    <dgm:pt modelId="{D062BF21-0EB8-436B-8E25-DA81B689FB07}">
      <dgm:prSet custT="1"/>
      <dgm:spPr/>
      <dgm:t>
        <a:bodyPr/>
        <a:lstStyle/>
        <a:p>
          <a:r>
            <a:rPr lang="en-US" sz="1600" b="0" i="0" dirty="0">
              <a:latin typeface="Gentona Book" panose="00000800000000000000"/>
            </a:rPr>
            <a:t>If you want to remain anonymous, you can submit a report to the UF Compliance Hotline at:</a:t>
          </a:r>
          <a:endParaRPr lang="en-US" sz="1600" dirty="0">
            <a:latin typeface="Gentona Book" panose="00000800000000000000"/>
          </a:endParaRPr>
        </a:p>
      </dgm:t>
    </dgm:pt>
    <dgm:pt modelId="{A469742D-625D-4CCC-9A17-F607D72884C9}" type="parTrans" cxnId="{6768B925-F91F-435B-8652-6C1EA04EF7E1}">
      <dgm:prSet/>
      <dgm:spPr/>
      <dgm:t>
        <a:bodyPr/>
        <a:lstStyle/>
        <a:p>
          <a:endParaRPr lang="en-US" sz="1600">
            <a:latin typeface="Gentona Book" panose="00000800000000000000"/>
          </a:endParaRPr>
        </a:p>
      </dgm:t>
    </dgm:pt>
    <dgm:pt modelId="{431FF2EB-C201-472B-BC74-8EF1A94B1DA8}" type="sibTrans" cxnId="{6768B925-F91F-435B-8652-6C1EA04EF7E1}">
      <dgm:prSet/>
      <dgm:spPr/>
      <dgm:t>
        <a:bodyPr/>
        <a:lstStyle/>
        <a:p>
          <a:endParaRPr lang="en-US" sz="1600">
            <a:latin typeface="Gentona Book" panose="00000800000000000000"/>
          </a:endParaRPr>
        </a:p>
      </dgm:t>
    </dgm:pt>
    <dgm:pt modelId="{0B6DAB39-921A-411D-B334-389218D9A50A}">
      <dgm:prSet custT="1"/>
      <dgm:spPr/>
      <dgm:t>
        <a:bodyPr/>
        <a:lstStyle/>
        <a:p>
          <a:r>
            <a:rPr lang="en-US" sz="1600" b="0" i="0" dirty="0">
              <a:latin typeface="Gentona Book" panose="00000800000000000000"/>
            </a:rPr>
            <a:t>Toll-Free: (877) 556-5356</a:t>
          </a:r>
          <a:endParaRPr lang="en-US" sz="1600" dirty="0">
            <a:latin typeface="Gentona Book" panose="00000800000000000000"/>
          </a:endParaRPr>
        </a:p>
      </dgm:t>
    </dgm:pt>
    <dgm:pt modelId="{0C5731E5-A6C5-4FB5-9365-8FF876C294EB}" type="parTrans" cxnId="{918216BC-DBBC-4E39-BA77-C3D7C319C5A3}">
      <dgm:prSet/>
      <dgm:spPr/>
      <dgm:t>
        <a:bodyPr/>
        <a:lstStyle/>
        <a:p>
          <a:endParaRPr lang="en-US" sz="1600">
            <a:latin typeface="Gentona Book" panose="00000800000000000000"/>
          </a:endParaRPr>
        </a:p>
      </dgm:t>
    </dgm:pt>
    <dgm:pt modelId="{4F2F1D11-FE62-43E5-A4F9-14D2E5BCEBE5}" type="sibTrans" cxnId="{918216BC-DBBC-4E39-BA77-C3D7C319C5A3}">
      <dgm:prSet/>
      <dgm:spPr/>
      <dgm:t>
        <a:bodyPr/>
        <a:lstStyle/>
        <a:p>
          <a:endParaRPr lang="en-US" sz="1600">
            <a:latin typeface="Gentona Book" panose="00000800000000000000"/>
          </a:endParaRPr>
        </a:p>
      </dgm:t>
    </dgm:pt>
    <dgm:pt modelId="{64710115-9283-4BB2-9B14-FABBCD1D8656}">
      <dgm:prSet custT="1"/>
      <dgm:spPr/>
      <dgm:t>
        <a:bodyPr/>
        <a:lstStyle/>
        <a:p>
          <a:r>
            <a:rPr lang="en-US" sz="1600" b="0" i="0" dirty="0">
              <a:latin typeface="Gentona Book" panose="00000800000000000000"/>
            </a:rPr>
            <a:t>URL: </a:t>
          </a:r>
          <a:r>
            <a:rPr lang="en-US" sz="1600" b="0" i="0" dirty="0">
              <a:latin typeface="Gentona Book" panose="00000800000000000000"/>
              <a:hlinkClick xmlns:r="http://schemas.openxmlformats.org/officeDocument/2006/relationships" r:id="rId2"/>
            </a:rPr>
            <a:t>https://compliance.ufl.edu/compliance-hotline/</a:t>
          </a:r>
          <a:endParaRPr lang="en-US" sz="1600" dirty="0">
            <a:latin typeface="Gentona Book" panose="00000800000000000000"/>
          </a:endParaRPr>
        </a:p>
      </dgm:t>
    </dgm:pt>
    <dgm:pt modelId="{9A1C678E-9E6D-466E-ADB4-D5E2FBFCB47D}" type="parTrans" cxnId="{F05D7876-66B2-4E81-BA78-E27440468C25}">
      <dgm:prSet/>
      <dgm:spPr/>
      <dgm:t>
        <a:bodyPr/>
        <a:lstStyle/>
        <a:p>
          <a:endParaRPr lang="en-US" sz="1600">
            <a:latin typeface="Gentona Book" panose="00000800000000000000"/>
          </a:endParaRPr>
        </a:p>
      </dgm:t>
    </dgm:pt>
    <dgm:pt modelId="{2BC4A0FE-DA11-400F-AF21-F32126BF62BF}" type="sibTrans" cxnId="{F05D7876-66B2-4E81-BA78-E27440468C25}">
      <dgm:prSet/>
      <dgm:spPr/>
      <dgm:t>
        <a:bodyPr/>
        <a:lstStyle/>
        <a:p>
          <a:endParaRPr lang="en-US" sz="1600">
            <a:latin typeface="Gentona Book" panose="00000800000000000000"/>
          </a:endParaRPr>
        </a:p>
      </dgm:t>
    </dgm:pt>
    <dgm:pt modelId="{A6076EF2-126E-4295-AC49-ED5EEA1A7651}" type="pres">
      <dgm:prSet presAssocID="{C0593C09-C80B-4EA7-81B7-1F7A13572504}" presName="root" presStyleCnt="0">
        <dgm:presLayoutVars>
          <dgm:dir/>
          <dgm:resizeHandles val="exact"/>
        </dgm:presLayoutVars>
      </dgm:prSet>
      <dgm:spPr/>
    </dgm:pt>
    <dgm:pt modelId="{D5E00AEB-48ED-4540-97BA-559497410773}" type="pres">
      <dgm:prSet presAssocID="{35C66376-BDE3-4CB6-ACD6-56F8199CA5B5}" presName="compNode" presStyleCnt="0"/>
      <dgm:spPr/>
    </dgm:pt>
    <dgm:pt modelId="{A6FDFF72-F381-495D-85FA-2911FC89E8A8}" type="pres">
      <dgm:prSet presAssocID="{35C66376-BDE3-4CB6-ACD6-56F8199CA5B5}" presName="bgRect" presStyleLbl="bgShp" presStyleIdx="0" presStyleCnt="2"/>
      <dgm:spPr/>
    </dgm:pt>
    <dgm:pt modelId="{ACE5CCFD-2FE8-4572-8353-E1B90F2970F0}" type="pres">
      <dgm:prSet presAssocID="{35C66376-BDE3-4CB6-ACD6-56F8199CA5B5}"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 sign"/>
        </a:ext>
      </dgm:extLst>
    </dgm:pt>
    <dgm:pt modelId="{A2EB4178-92B2-42E6-A83B-9983BC52B12A}" type="pres">
      <dgm:prSet presAssocID="{35C66376-BDE3-4CB6-ACD6-56F8199CA5B5}" presName="spaceRect" presStyleCnt="0"/>
      <dgm:spPr/>
    </dgm:pt>
    <dgm:pt modelId="{99068C82-35E7-42DA-941A-5562E16E17E2}" type="pres">
      <dgm:prSet presAssocID="{35C66376-BDE3-4CB6-ACD6-56F8199CA5B5}" presName="parTx" presStyleLbl="revTx" presStyleIdx="0" presStyleCnt="4">
        <dgm:presLayoutVars>
          <dgm:chMax val="0"/>
          <dgm:chPref val="0"/>
        </dgm:presLayoutVars>
      </dgm:prSet>
      <dgm:spPr/>
    </dgm:pt>
    <dgm:pt modelId="{996B1BA8-7D25-42CD-BA45-67E6B00E7499}" type="pres">
      <dgm:prSet presAssocID="{35C66376-BDE3-4CB6-ACD6-56F8199CA5B5}" presName="desTx" presStyleLbl="revTx" presStyleIdx="1" presStyleCnt="4">
        <dgm:presLayoutVars/>
      </dgm:prSet>
      <dgm:spPr/>
    </dgm:pt>
    <dgm:pt modelId="{8CC920DF-3AC1-4AF8-9269-F14DF9F58F64}" type="pres">
      <dgm:prSet presAssocID="{ADC4433E-E92C-43E3-A016-198BAB58125D}" presName="sibTrans" presStyleCnt="0"/>
      <dgm:spPr/>
    </dgm:pt>
    <dgm:pt modelId="{CEB6DC26-3548-493D-9B00-D766318D69B2}" type="pres">
      <dgm:prSet presAssocID="{D062BF21-0EB8-436B-8E25-DA81B689FB07}" presName="compNode" presStyleCnt="0"/>
      <dgm:spPr/>
    </dgm:pt>
    <dgm:pt modelId="{3E830B44-6FF8-4934-9E22-31F31F251D2F}" type="pres">
      <dgm:prSet presAssocID="{D062BF21-0EB8-436B-8E25-DA81B689FB07}" presName="bgRect" presStyleLbl="bgShp" presStyleIdx="1" presStyleCnt="2"/>
      <dgm:spPr/>
    </dgm:pt>
    <dgm:pt modelId="{55EE9432-8953-4ADD-9DD7-FBD082B32815}" type="pres">
      <dgm:prSet presAssocID="{D062BF21-0EB8-436B-8E25-DA81B689FB07}"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aker Phone"/>
        </a:ext>
      </dgm:extLst>
    </dgm:pt>
    <dgm:pt modelId="{58BB1B6F-2033-4C4D-AD4C-A2B953E981C8}" type="pres">
      <dgm:prSet presAssocID="{D062BF21-0EB8-436B-8E25-DA81B689FB07}" presName="spaceRect" presStyleCnt="0"/>
      <dgm:spPr/>
    </dgm:pt>
    <dgm:pt modelId="{F3A05596-DB44-4263-A202-1B99183CA677}" type="pres">
      <dgm:prSet presAssocID="{D062BF21-0EB8-436B-8E25-DA81B689FB07}" presName="parTx" presStyleLbl="revTx" presStyleIdx="2" presStyleCnt="4">
        <dgm:presLayoutVars>
          <dgm:chMax val="0"/>
          <dgm:chPref val="0"/>
        </dgm:presLayoutVars>
      </dgm:prSet>
      <dgm:spPr/>
    </dgm:pt>
    <dgm:pt modelId="{E36BF657-322E-4CB3-95C8-8B3B95E945F0}" type="pres">
      <dgm:prSet presAssocID="{D062BF21-0EB8-436B-8E25-DA81B689FB07}" presName="desTx" presStyleLbl="revTx" presStyleIdx="3" presStyleCnt="4">
        <dgm:presLayoutVars/>
      </dgm:prSet>
      <dgm:spPr/>
    </dgm:pt>
  </dgm:ptLst>
  <dgm:cxnLst>
    <dgm:cxn modelId="{2A6A7707-C10C-47B3-AE5D-2BE1A5D95D2C}" type="presOf" srcId="{99A1AC56-CFF9-43A0-B6FA-762C3C177C95}" destId="{996B1BA8-7D25-42CD-BA45-67E6B00E7499}" srcOrd="0" destOrd="1" presId="urn:microsoft.com/office/officeart/2018/2/layout/IconVerticalSolidList"/>
    <dgm:cxn modelId="{9C77460A-90F8-408B-B3FD-C7BC7F3EAF8A}" srcId="{C0593C09-C80B-4EA7-81B7-1F7A13572504}" destId="{35C66376-BDE3-4CB6-ACD6-56F8199CA5B5}" srcOrd="0" destOrd="0" parTransId="{94567EED-3475-4847-ACEB-1D67C7EE63A6}" sibTransId="{ADC4433E-E92C-43E3-A016-198BAB58125D}"/>
    <dgm:cxn modelId="{0782F819-FCFA-4991-9EE3-6216A83D4FE0}" type="presOf" srcId="{35C66376-BDE3-4CB6-ACD6-56F8199CA5B5}" destId="{99068C82-35E7-42DA-941A-5562E16E17E2}" srcOrd="0" destOrd="0" presId="urn:microsoft.com/office/officeart/2018/2/layout/IconVerticalSolidList"/>
    <dgm:cxn modelId="{C0355622-5BBA-4E4C-9A15-9CABBE3F82A8}" type="presOf" srcId="{C0593C09-C80B-4EA7-81B7-1F7A13572504}" destId="{A6076EF2-126E-4295-AC49-ED5EEA1A7651}" srcOrd="0" destOrd="0" presId="urn:microsoft.com/office/officeart/2018/2/layout/IconVerticalSolidList"/>
    <dgm:cxn modelId="{6768B925-F91F-435B-8652-6C1EA04EF7E1}" srcId="{C0593C09-C80B-4EA7-81B7-1F7A13572504}" destId="{D062BF21-0EB8-436B-8E25-DA81B689FB07}" srcOrd="1" destOrd="0" parTransId="{A469742D-625D-4CCC-9A17-F607D72884C9}" sibTransId="{431FF2EB-C201-472B-BC74-8EF1A94B1DA8}"/>
    <dgm:cxn modelId="{35B1FB4D-4A7A-411A-B5B5-C9756F002BF8}" type="presOf" srcId="{D062BF21-0EB8-436B-8E25-DA81B689FB07}" destId="{F3A05596-DB44-4263-A202-1B99183CA677}" srcOrd="0" destOrd="0" presId="urn:microsoft.com/office/officeart/2018/2/layout/IconVerticalSolidList"/>
    <dgm:cxn modelId="{F05D7876-66B2-4E81-BA78-E27440468C25}" srcId="{D062BF21-0EB8-436B-8E25-DA81B689FB07}" destId="{64710115-9283-4BB2-9B14-FABBCD1D8656}" srcOrd="1" destOrd="0" parTransId="{9A1C678E-9E6D-466E-ADB4-D5E2FBFCB47D}" sibTransId="{2BC4A0FE-DA11-400F-AF21-F32126BF62BF}"/>
    <dgm:cxn modelId="{CCA39E85-9BA8-4EB8-BB44-FEB720BA0DF9}" type="presOf" srcId="{9F1B4234-9A03-4613-9A3A-F3C1BCB93E1C}" destId="{996B1BA8-7D25-42CD-BA45-67E6B00E7499}" srcOrd="0" destOrd="0" presId="urn:microsoft.com/office/officeart/2018/2/layout/IconVerticalSolidList"/>
    <dgm:cxn modelId="{F08E9298-E8A2-4A52-BEC6-7E05144778BC}" srcId="{35C66376-BDE3-4CB6-ACD6-56F8199CA5B5}" destId="{99A1AC56-CFF9-43A0-B6FA-762C3C177C95}" srcOrd="1" destOrd="0" parTransId="{21790957-9218-4A55-A46B-6D79285E420F}" sibTransId="{355E07B8-40B3-4F89-9D24-F66EA2C6F785}"/>
    <dgm:cxn modelId="{918216BC-DBBC-4E39-BA77-C3D7C319C5A3}" srcId="{D062BF21-0EB8-436B-8E25-DA81B689FB07}" destId="{0B6DAB39-921A-411D-B334-389218D9A50A}" srcOrd="0" destOrd="0" parTransId="{0C5731E5-A6C5-4FB5-9365-8FF876C294EB}" sibTransId="{4F2F1D11-FE62-43E5-A4F9-14D2E5BCEBE5}"/>
    <dgm:cxn modelId="{7D94BDCD-1161-486C-9659-820FEBBAEB39}" type="presOf" srcId="{0B6DAB39-921A-411D-B334-389218D9A50A}" destId="{E36BF657-322E-4CB3-95C8-8B3B95E945F0}" srcOrd="0" destOrd="0" presId="urn:microsoft.com/office/officeart/2018/2/layout/IconVerticalSolidList"/>
    <dgm:cxn modelId="{3F759EE5-4DA0-4F02-B6D7-ABA598F03750}" srcId="{35C66376-BDE3-4CB6-ACD6-56F8199CA5B5}" destId="{3C32A643-7E1D-409F-9E1D-150D49C7619D}" srcOrd="2" destOrd="0" parTransId="{AFF227B7-8854-4411-A822-1118392CC080}" sibTransId="{6F0AAB63-98CD-470F-8E76-F9EF4F3B0112}"/>
    <dgm:cxn modelId="{43DCB2E5-489B-41AC-87F7-01D19B57E579}" srcId="{35C66376-BDE3-4CB6-ACD6-56F8199CA5B5}" destId="{9F1B4234-9A03-4613-9A3A-F3C1BCB93E1C}" srcOrd="0" destOrd="0" parTransId="{9D36AB48-6756-4E68-824B-E2C666DBB03C}" sibTransId="{C7C9EF0A-00D2-4D48-AF0A-3D4DE40C1E7F}"/>
    <dgm:cxn modelId="{8BCA56EA-2EEE-46FD-9238-EC749314781B}" type="presOf" srcId="{64710115-9283-4BB2-9B14-FABBCD1D8656}" destId="{E36BF657-322E-4CB3-95C8-8B3B95E945F0}" srcOrd="0" destOrd="1" presId="urn:microsoft.com/office/officeart/2018/2/layout/IconVerticalSolidList"/>
    <dgm:cxn modelId="{3D2988F8-8430-402C-93D7-9C71140C7B2C}" type="presOf" srcId="{3C32A643-7E1D-409F-9E1D-150D49C7619D}" destId="{996B1BA8-7D25-42CD-BA45-67E6B00E7499}" srcOrd="0" destOrd="2" presId="urn:microsoft.com/office/officeart/2018/2/layout/IconVerticalSolidList"/>
    <dgm:cxn modelId="{103897FD-3125-43C7-B2EA-3FC5DEED70D4}" type="presParOf" srcId="{A6076EF2-126E-4295-AC49-ED5EEA1A7651}" destId="{D5E00AEB-48ED-4540-97BA-559497410773}" srcOrd="0" destOrd="0" presId="urn:microsoft.com/office/officeart/2018/2/layout/IconVerticalSolidList"/>
    <dgm:cxn modelId="{37DBD755-FAC8-4FEE-942C-A7DE7BBC7DC0}" type="presParOf" srcId="{D5E00AEB-48ED-4540-97BA-559497410773}" destId="{A6FDFF72-F381-495D-85FA-2911FC89E8A8}" srcOrd="0" destOrd="0" presId="urn:microsoft.com/office/officeart/2018/2/layout/IconVerticalSolidList"/>
    <dgm:cxn modelId="{46238EA9-4ADA-4CBD-B4E2-233F638DC9A2}" type="presParOf" srcId="{D5E00AEB-48ED-4540-97BA-559497410773}" destId="{ACE5CCFD-2FE8-4572-8353-E1B90F2970F0}" srcOrd="1" destOrd="0" presId="urn:microsoft.com/office/officeart/2018/2/layout/IconVerticalSolidList"/>
    <dgm:cxn modelId="{476A0B1C-C187-45E0-9B81-D44AD2819107}" type="presParOf" srcId="{D5E00AEB-48ED-4540-97BA-559497410773}" destId="{A2EB4178-92B2-42E6-A83B-9983BC52B12A}" srcOrd="2" destOrd="0" presId="urn:microsoft.com/office/officeart/2018/2/layout/IconVerticalSolidList"/>
    <dgm:cxn modelId="{F9C98D45-5D97-45B0-8780-36D2BF6ADE75}" type="presParOf" srcId="{D5E00AEB-48ED-4540-97BA-559497410773}" destId="{99068C82-35E7-42DA-941A-5562E16E17E2}" srcOrd="3" destOrd="0" presId="urn:microsoft.com/office/officeart/2018/2/layout/IconVerticalSolidList"/>
    <dgm:cxn modelId="{31A97621-903B-4962-A9D5-0838B6E6810A}" type="presParOf" srcId="{D5E00AEB-48ED-4540-97BA-559497410773}" destId="{996B1BA8-7D25-42CD-BA45-67E6B00E7499}" srcOrd="4" destOrd="0" presId="urn:microsoft.com/office/officeart/2018/2/layout/IconVerticalSolidList"/>
    <dgm:cxn modelId="{F0D35FB9-CE60-4895-B1F5-1B6750517BD3}" type="presParOf" srcId="{A6076EF2-126E-4295-AC49-ED5EEA1A7651}" destId="{8CC920DF-3AC1-4AF8-9269-F14DF9F58F64}" srcOrd="1" destOrd="0" presId="urn:microsoft.com/office/officeart/2018/2/layout/IconVerticalSolidList"/>
    <dgm:cxn modelId="{1B2A6FF6-6B1C-4F44-8853-BD01A54E9122}" type="presParOf" srcId="{A6076EF2-126E-4295-AC49-ED5EEA1A7651}" destId="{CEB6DC26-3548-493D-9B00-D766318D69B2}" srcOrd="2" destOrd="0" presId="urn:microsoft.com/office/officeart/2018/2/layout/IconVerticalSolidList"/>
    <dgm:cxn modelId="{FAFAA9B1-1A89-4632-8D59-5F40E3770C3F}" type="presParOf" srcId="{CEB6DC26-3548-493D-9B00-D766318D69B2}" destId="{3E830B44-6FF8-4934-9E22-31F31F251D2F}" srcOrd="0" destOrd="0" presId="urn:microsoft.com/office/officeart/2018/2/layout/IconVerticalSolidList"/>
    <dgm:cxn modelId="{8B273D6F-CDF8-475B-A366-52318C1DC5B5}" type="presParOf" srcId="{CEB6DC26-3548-493D-9B00-D766318D69B2}" destId="{55EE9432-8953-4ADD-9DD7-FBD082B32815}" srcOrd="1" destOrd="0" presId="urn:microsoft.com/office/officeart/2018/2/layout/IconVerticalSolidList"/>
    <dgm:cxn modelId="{C49BA241-9501-47D9-A251-0579430270CD}" type="presParOf" srcId="{CEB6DC26-3548-493D-9B00-D766318D69B2}" destId="{58BB1B6F-2033-4C4D-AD4C-A2B953E981C8}" srcOrd="2" destOrd="0" presId="urn:microsoft.com/office/officeart/2018/2/layout/IconVerticalSolidList"/>
    <dgm:cxn modelId="{27FFD72D-5D7D-4DE5-9367-4793D7432F4D}" type="presParOf" srcId="{CEB6DC26-3548-493D-9B00-D766318D69B2}" destId="{F3A05596-DB44-4263-A202-1B99183CA677}" srcOrd="3" destOrd="0" presId="urn:microsoft.com/office/officeart/2018/2/layout/IconVerticalSolidList"/>
    <dgm:cxn modelId="{1E39D6AA-4D09-4424-AB25-B0486BC018DD}" type="presParOf" srcId="{CEB6DC26-3548-493D-9B00-D766318D69B2}" destId="{E36BF657-322E-4CB3-95C8-8B3B95E945F0}"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A91A-89B4-445B-A7AC-5FDE7CA5B961}">
      <dsp:nvSpPr>
        <dsp:cNvPr id="0" name=""/>
        <dsp:cNvSpPr/>
      </dsp:nvSpPr>
      <dsp:spPr>
        <a:xfrm>
          <a:off x="4872078" y="740083"/>
          <a:ext cx="134780" cy="590468"/>
        </a:xfrm>
        <a:custGeom>
          <a:avLst/>
          <a:gdLst/>
          <a:ahLst/>
          <a:cxnLst/>
          <a:rect l="0" t="0" r="0" b="0"/>
          <a:pathLst>
            <a:path>
              <a:moveTo>
                <a:pt x="134780" y="0"/>
              </a:moveTo>
              <a:lnTo>
                <a:pt x="134780" y="590468"/>
              </a:lnTo>
              <a:lnTo>
                <a:pt x="0" y="59046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DA0B98-6DE2-4BD9-8BD9-61C99CDFF4EC}">
      <dsp:nvSpPr>
        <dsp:cNvPr id="0" name=""/>
        <dsp:cNvSpPr/>
      </dsp:nvSpPr>
      <dsp:spPr>
        <a:xfrm>
          <a:off x="8857743" y="4385587"/>
          <a:ext cx="192544" cy="1501844"/>
        </a:xfrm>
        <a:custGeom>
          <a:avLst/>
          <a:gdLst/>
          <a:ahLst/>
          <a:cxnLst/>
          <a:rect l="0" t="0" r="0" b="0"/>
          <a:pathLst>
            <a:path>
              <a:moveTo>
                <a:pt x="0" y="0"/>
              </a:moveTo>
              <a:lnTo>
                <a:pt x="0" y="1501844"/>
              </a:lnTo>
              <a:lnTo>
                <a:pt x="192544" y="150184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C60C97-81EC-42D8-BD64-150586DBB740}">
      <dsp:nvSpPr>
        <dsp:cNvPr id="0" name=""/>
        <dsp:cNvSpPr/>
      </dsp:nvSpPr>
      <dsp:spPr>
        <a:xfrm>
          <a:off x="8857743" y="4385587"/>
          <a:ext cx="192544" cy="590468"/>
        </a:xfrm>
        <a:custGeom>
          <a:avLst/>
          <a:gdLst/>
          <a:ahLst/>
          <a:cxnLst/>
          <a:rect l="0" t="0" r="0" b="0"/>
          <a:pathLst>
            <a:path>
              <a:moveTo>
                <a:pt x="0" y="0"/>
              </a:moveTo>
              <a:lnTo>
                <a:pt x="0" y="590468"/>
              </a:lnTo>
              <a:lnTo>
                <a:pt x="192544" y="59046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56F8A0-DF94-4DD0-81E8-4109070B71F0}">
      <dsp:nvSpPr>
        <dsp:cNvPr id="0" name=""/>
        <dsp:cNvSpPr/>
      </dsp:nvSpPr>
      <dsp:spPr>
        <a:xfrm>
          <a:off x="9325474" y="3474211"/>
          <a:ext cx="91440" cy="269561"/>
        </a:xfrm>
        <a:custGeom>
          <a:avLst/>
          <a:gdLst/>
          <a:ahLst/>
          <a:cxnLst/>
          <a:rect l="0" t="0" r="0" b="0"/>
          <a:pathLst>
            <a:path>
              <a:moveTo>
                <a:pt x="45720" y="0"/>
              </a:moveTo>
              <a:lnTo>
                <a:pt x="45720" y="26956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5194F8-E370-493D-9E78-7117A6F3FCAF}">
      <dsp:nvSpPr>
        <dsp:cNvPr id="0" name=""/>
        <dsp:cNvSpPr/>
      </dsp:nvSpPr>
      <dsp:spPr>
        <a:xfrm>
          <a:off x="9325474" y="2562835"/>
          <a:ext cx="91440" cy="269561"/>
        </a:xfrm>
        <a:custGeom>
          <a:avLst/>
          <a:gdLst/>
          <a:ahLst/>
          <a:cxnLst/>
          <a:rect l="0" t="0" r="0" b="0"/>
          <a:pathLst>
            <a:path>
              <a:moveTo>
                <a:pt x="45720" y="0"/>
              </a:moveTo>
              <a:lnTo>
                <a:pt x="45720" y="26956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DEA527-54BD-4E83-8128-FC40CB1BD25E}">
      <dsp:nvSpPr>
        <dsp:cNvPr id="0" name=""/>
        <dsp:cNvSpPr/>
      </dsp:nvSpPr>
      <dsp:spPr>
        <a:xfrm>
          <a:off x="5006858" y="740083"/>
          <a:ext cx="4364335" cy="1180937"/>
        </a:xfrm>
        <a:custGeom>
          <a:avLst/>
          <a:gdLst/>
          <a:ahLst/>
          <a:cxnLst/>
          <a:rect l="0" t="0" r="0" b="0"/>
          <a:pathLst>
            <a:path>
              <a:moveTo>
                <a:pt x="0" y="0"/>
              </a:moveTo>
              <a:lnTo>
                <a:pt x="0" y="1046156"/>
              </a:lnTo>
              <a:lnTo>
                <a:pt x="4364335" y="1046156"/>
              </a:lnTo>
              <a:lnTo>
                <a:pt x="4364335" y="118093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D03A7A-507C-4D14-87DF-5D29793CF592}">
      <dsp:nvSpPr>
        <dsp:cNvPr id="0" name=""/>
        <dsp:cNvSpPr/>
      </dsp:nvSpPr>
      <dsp:spPr>
        <a:xfrm>
          <a:off x="6983646" y="3474211"/>
          <a:ext cx="192544" cy="1501844"/>
        </a:xfrm>
        <a:custGeom>
          <a:avLst/>
          <a:gdLst/>
          <a:ahLst/>
          <a:cxnLst/>
          <a:rect l="0" t="0" r="0" b="0"/>
          <a:pathLst>
            <a:path>
              <a:moveTo>
                <a:pt x="0" y="0"/>
              </a:moveTo>
              <a:lnTo>
                <a:pt x="0" y="1501844"/>
              </a:lnTo>
              <a:lnTo>
                <a:pt x="192544" y="150184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F61C59-74E4-4D16-A15F-84DC2D183BE0}">
      <dsp:nvSpPr>
        <dsp:cNvPr id="0" name=""/>
        <dsp:cNvSpPr/>
      </dsp:nvSpPr>
      <dsp:spPr>
        <a:xfrm>
          <a:off x="6983646" y="3474211"/>
          <a:ext cx="192544" cy="590468"/>
        </a:xfrm>
        <a:custGeom>
          <a:avLst/>
          <a:gdLst/>
          <a:ahLst/>
          <a:cxnLst/>
          <a:rect l="0" t="0" r="0" b="0"/>
          <a:pathLst>
            <a:path>
              <a:moveTo>
                <a:pt x="0" y="0"/>
              </a:moveTo>
              <a:lnTo>
                <a:pt x="0" y="590468"/>
              </a:lnTo>
              <a:lnTo>
                <a:pt x="192544" y="59046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03522A-0DD6-4E5E-9478-08AA232191C6}">
      <dsp:nvSpPr>
        <dsp:cNvPr id="0" name=""/>
        <dsp:cNvSpPr/>
      </dsp:nvSpPr>
      <dsp:spPr>
        <a:xfrm>
          <a:off x="7451377" y="2562835"/>
          <a:ext cx="91440" cy="269561"/>
        </a:xfrm>
        <a:custGeom>
          <a:avLst/>
          <a:gdLst/>
          <a:ahLst/>
          <a:cxnLst/>
          <a:rect l="0" t="0" r="0" b="0"/>
          <a:pathLst>
            <a:path>
              <a:moveTo>
                <a:pt x="45720" y="0"/>
              </a:moveTo>
              <a:lnTo>
                <a:pt x="45720" y="26956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9651B5-E458-45B3-ADF5-FF36B02B89A6}">
      <dsp:nvSpPr>
        <dsp:cNvPr id="0" name=""/>
        <dsp:cNvSpPr/>
      </dsp:nvSpPr>
      <dsp:spPr>
        <a:xfrm>
          <a:off x="5006858" y="740083"/>
          <a:ext cx="2490238" cy="1180937"/>
        </a:xfrm>
        <a:custGeom>
          <a:avLst/>
          <a:gdLst/>
          <a:ahLst/>
          <a:cxnLst/>
          <a:rect l="0" t="0" r="0" b="0"/>
          <a:pathLst>
            <a:path>
              <a:moveTo>
                <a:pt x="0" y="0"/>
              </a:moveTo>
              <a:lnTo>
                <a:pt x="0" y="1046156"/>
              </a:lnTo>
              <a:lnTo>
                <a:pt x="2490238" y="1046156"/>
              </a:lnTo>
              <a:lnTo>
                <a:pt x="2490238" y="118093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B20B5E-213E-4C21-96A3-575BD2FEFDB7}">
      <dsp:nvSpPr>
        <dsp:cNvPr id="0" name=""/>
        <dsp:cNvSpPr/>
      </dsp:nvSpPr>
      <dsp:spPr>
        <a:xfrm>
          <a:off x="5109549" y="2562835"/>
          <a:ext cx="192544" cy="590468"/>
        </a:xfrm>
        <a:custGeom>
          <a:avLst/>
          <a:gdLst/>
          <a:ahLst/>
          <a:cxnLst/>
          <a:rect l="0" t="0" r="0" b="0"/>
          <a:pathLst>
            <a:path>
              <a:moveTo>
                <a:pt x="0" y="0"/>
              </a:moveTo>
              <a:lnTo>
                <a:pt x="0" y="590468"/>
              </a:lnTo>
              <a:lnTo>
                <a:pt x="192544" y="5904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7E520F-8A18-4901-B893-E5FE1447F8E4}">
      <dsp:nvSpPr>
        <dsp:cNvPr id="0" name=""/>
        <dsp:cNvSpPr/>
      </dsp:nvSpPr>
      <dsp:spPr>
        <a:xfrm>
          <a:off x="5006858" y="740083"/>
          <a:ext cx="616141" cy="1180937"/>
        </a:xfrm>
        <a:custGeom>
          <a:avLst/>
          <a:gdLst/>
          <a:ahLst/>
          <a:cxnLst/>
          <a:rect l="0" t="0" r="0" b="0"/>
          <a:pathLst>
            <a:path>
              <a:moveTo>
                <a:pt x="0" y="0"/>
              </a:moveTo>
              <a:lnTo>
                <a:pt x="0" y="1046156"/>
              </a:lnTo>
              <a:lnTo>
                <a:pt x="616141" y="1046156"/>
              </a:lnTo>
              <a:lnTo>
                <a:pt x="616141" y="118093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B1EA43-EE36-42C7-B6BB-2408442A4703}">
      <dsp:nvSpPr>
        <dsp:cNvPr id="0" name=""/>
        <dsp:cNvSpPr/>
      </dsp:nvSpPr>
      <dsp:spPr>
        <a:xfrm>
          <a:off x="4024090" y="2562835"/>
          <a:ext cx="91440" cy="269561"/>
        </a:xfrm>
        <a:custGeom>
          <a:avLst/>
          <a:gdLst/>
          <a:ahLst/>
          <a:cxnLst/>
          <a:rect l="0" t="0" r="0" b="0"/>
          <a:pathLst>
            <a:path>
              <a:moveTo>
                <a:pt x="45720" y="0"/>
              </a:moveTo>
              <a:lnTo>
                <a:pt x="45720" y="26956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DB79E0-78B7-4A81-8A5E-53FF2CE5070B}">
      <dsp:nvSpPr>
        <dsp:cNvPr id="0" name=""/>
        <dsp:cNvSpPr/>
      </dsp:nvSpPr>
      <dsp:spPr>
        <a:xfrm>
          <a:off x="4069810" y="740083"/>
          <a:ext cx="937048" cy="1180937"/>
        </a:xfrm>
        <a:custGeom>
          <a:avLst/>
          <a:gdLst/>
          <a:ahLst/>
          <a:cxnLst/>
          <a:rect l="0" t="0" r="0" b="0"/>
          <a:pathLst>
            <a:path>
              <a:moveTo>
                <a:pt x="937048" y="0"/>
              </a:moveTo>
              <a:lnTo>
                <a:pt x="937048" y="1046156"/>
              </a:lnTo>
              <a:lnTo>
                <a:pt x="0" y="1046156"/>
              </a:lnTo>
              <a:lnTo>
                <a:pt x="0" y="118093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18D034-8C3D-4BF1-955D-E399E234766B}">
      <dsp:nvSpPr>
        <dsp:cNvPr id="0" name=""/>
        <dsp:cNvSpPr/>
      </dsp:nvSpPr>
      <dsp:spPr>
        <a:xfrm>
          <a:off x="1682262" y="2562835"/>
          <a:ext cx="192544" cy="1501844"/>
        </a:xfrm>
        <a:custGeom>
          <a:avLst/>
          <a:gdLst/>
          <a:ahLst/>
          <a:cxnLst/>
          <a:rect l="0" t="0" r="0" b="0"/>
          <a:pathLst>
            <a:path>
              <a:moveTo>
                <a:pt x="0" y="0"/>
              </a:moveTo>
              <a:lnTo>
                <a:pt x="0" y="1501844"/>
              </a:lnTo>
              <a:lnTo>
                <a:pt x="192544" y="150184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C50756-B167-44A7-AE31-774CA012E36E}">
      <dsp:nvSpPr>
        <dsp:cNvPr id="0" name=""/>
        <dsp:cNvSpPr/>
      </dsp:nvSpPr>
      <dsp:spPr>
        <a:xfrm>
          <a:off x="1682262" y="2562835"/>
          <a:ext cx="192544" cy="590468"/>
        </a:xfrm>
        <a:custGeom>
          <a:avLst/>
          <a:gdLst/>
          <a:ahLst/>
          <a:cxnLst/>
          <a:rect l="0" t="0" r="0" b="0"/>
          <a:pathLst>
            <a:path>
              <a:moveTo>
                <a:pt x="0" y="0"/>
              </a:moveTo>
              <a:lnTo>
                <a:pt x="0" y="590468"/>
              </a:lnTo>
              <a:lnTo>
                <a:pt x="192544" y="5904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9DC811-9D11-4E38-9252-5CEAA5A268A9}">
      <dsp:nvSpPr>
        <dsp:cNvPr id="0" name=""/>
        <dsp:cNvSpPr/>
      </dsp:nvSpPr>
      <dsp:spPr>
        <a:xfrm>
          <a:off x="2195713" y="740083"/>
          <a:ext cx="2811145" cy="1180937"/>
        </a:xfrm>
        <a:custGeom>
          <a:avLst/>
          <a:gdLst/>
          <a:ahLst/>
          <a:cxnLst/>
          <a:rect l="0" t="0" r="0" b="0"/>
          <a:pathLst>
            <a:path>
              <a:moveTo>
                <a:pt x="2811145" y="0"/>
              </a:moveTo>
              <a:lnTo>
                <a:pt x="2811145" y="1046156"/>
              </a:lnTo>
              <a:lnTo>
                <a:pt x="0" y="1046156"/>
              </a:lnTo>
              <a:lnTo>
                <a:pt x="0" y="118093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CE7C01-1FAF-4E8A-909B-559B95E9D5FD}">
      <dsp:nvSpPr>
        <dsp:cNvPr id="0" name=""/>
        <dsp:cNvSpPr/>
      </dsp:nvSpPr>
      <dsp:spPr>
        <a:xfrm>
          <a:off x="129072" y="3474211"/>
          <a:ext cx="192544" cy="1501844"/>
        </a:xfrm>
        <a:custGeom>
          <a:avLst/>
          <a:gdLst/>
          <a:ahLst/>
          <a:cxnLst/>
          <a:rect l="0" t="0" r="0" b="0"/>
          <a:pathLst>
            <a:path>
              <a:moveTo>
                <a:pt x="0" y="0"/>
              </a:moveTo>
              <a:lnTo>
                <a:pt x="0" y="1501844"/>
              </a:lnTo>
              <a:lnTo>
                <a:pt x="192544" y="150184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8C9C02-D2B0-42F5-A1DD-3FAACBF1F1B0}">
      <dsp:nvSpPr>
        <dsp:cNvPr id="0" name=""/>
        <dsp:cNvSpPr/>
      </dsp:nvSpPr>
      <dsp:spPr>
        <a:xfrm>
          <a:off x="129072" y="3474211"/>
          <a:ext cx="192544" cy="590468"/>
        </a:xfrm>
        <a:custGeom>
          <a:avLst/>
          <a:gdLst/>
          <a:ahLst/>
          <a:cxnLst/>
          <a:rect l="0" t="0" r="0" b="0"/>
          <a:pathLst>
            <a:path>
              <a:moveTo>
                <a:pt x="0" y="0"/>
              </a:moveTo>
              <a:lnTo>
                <a:pt x="0" y="590468"/>
              </a:lnTo>
              <a:lnTo>
                <a:pt x="192544" y="59046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367EA1-31EB-4C8D-94A6-47709D016F09}">
      <dsp:nvSpPr>
        <dsp:cNvPr id="0" name=""/>
        <dsp:cNvSpPr/>
      </dsp:nvSpPr>
      <dsp:spPr>
        <a:xfrm>
          <a:off x="596803" y="2562835"/>
          <a:ext cx="91440" cy="269561"/>
        </a:xfrm>
        <a:custGeom>
          <a:avLst/>
          <a:gdLst/>
          <a:ahLst/>
          <a:cxnLst/>
          <a:rect l="0" t="0" r="0" b="0"/>
          <a:pathLst>
            <a:path>
              <a:moveTo>
                <a:pt x="45720" y="0"/>
              </a:moveTo>
              <a:lnTo>
                <a:pt x="45720" y="26956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FACA78-E0FD-42B6-B649-56886E5B5D53}">
      <dsp:nvSpPr>
        <dsp:cNvPr id="0" name=""/>
        <dsp:cNvSpPr/>
      </dsp:nvSpPr>
      <dsp:spPr>
        <a:xfrm>
          <a:off x="642523" y="740083"/>
          <a:ext cx="4364335" cy="1180937"/>
        </a:xfrm>
        <a:custGeom>
          <a:avLst/>
          <a:gdLst/>
          <a:ahLst/>
          <a:cxnLst/>
          <a:rect l="0" t="0" r="0" b="0"/>
          <a:pathLst>
            <a:path>
              <a:moveTo>
                <a:pt x="4364335" y="0"/>
              </a:moveTo>
              <a:lnTo>
                <a:pt x="4364335" y="1046156"/>
              </a:lnTo>
              <a:lnTo>
                <a:pt x="0" y="1046156"/>
              </a:lnTo>
              <a:lnTo>
                <a:pt x="0" y="118093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BF0476-735E-4C92-8438-E5C7BC8100F4}">
      <dsp:nvSpPr>
        <dsp:cNvPr id="0" name=""/>
        <dsp:cNvSpPr/>
      </dsp:nvSpPr>
      <dsp:spPr>
        <a:xfrm>
          <a:off x="4365044" y="98269"/>
          <a:ext cx="1283628" cy="64181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rPr>
            <a:t>Terra DuBois</a:t>
          </a:r>
        </a:p>
        <a:p>
          <a:pPr marL="0" lvl="0" indent="0" algn="ctr" defTabSz="400050">
            <a:lnSpc>
              <a:spcPct val="90000"/>
            </a:lnSpc>
            <a:spcBef>
              <a:spcPct val="0"/>
            </a:spcBef>
            <a:spcAft>
              <a:spcPct val="35000"/>
            </a:spcAft>
            <a:buNone/>
          </a:pPr>
          <a:r>
            <a:rPr lang="en-US" sz="900" b="0" kern="1200" dirty="0">
              <a:latin typeface="Gentona Book" panose="00000800000000000000" charset="0"/>
            </a:rPr>
            <a:t>Chief Compliance, Ethics &amp; Privacy Officer</a:t>
          </a:r>
        </a:p>
      </dsp:txBody>
      <dsp:txXfrm>
        <a:off x="4365044" y="98269"/>
        <a:ext cx="1283628" cy="641814"/>
      </dsp:txXfrm>
    </dsp:sp>
    <dsp:sp modelId="{68D3CE0E-C310-4BAC-AB13-93CA41F544F4}">
      <dsp:nvSpPr>
        <dsp:cNvPr id="0" name=""/>
        <dsp:cNvSpPr/>
      </dsp:nvSpPr>
      <dsp:spPr>
        <a:xfrm>
          <a:off x="709" y="1921021"/>
          <a:ext cx="1283628" cy="6418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rPr>
            <a:t>Compliance &amp; Ethics</a:t>
          </a:r>
        </a:p>
      </dsp:txBody>
      <dsp:txXfrm>
        <a:off x="709" y="1921021"/>
        <a:ext cx="1283628" cy="641814"/>
      </dsp:txXfrm>
    </dsp:sp>
    <dsp:sp modelId="{7B2485BB-06E6-482C-AD4B-872FCE838D5E}">
      <dsp:nvSpPr>
        <dsp:cNvPr id="0" name=""/>
        <dsp:cNvSpPr/>
      </dsp:nvSpPr>
      <dsp:spPr>
        <a:xfrm>
          <a:off x="709" y="2832397"/>
          <a:ext cx="1283628" cy="64181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rPr>
            <a:t>Katherine Moore</a:t>
          </a:r>
        </a:p>
        <a:p>
          <a:pPr marL="0" lvl="0" indent="0" algn="ctr" defTabSz="400050">
            <a:lnSpc>
              <a:spcPct val="90000"/>
            </a:lnSpc>
            <a:spcBef>
              <a:spcPct val="0"/>
            </a:spcBef>
            <a:spcAft>
              <a:spcPct val="35000"/>
            </a:spcAft>
            <a:buNone/>
          </a:pPr>
          <a:r>
            <a:rPr lang="en-US" sz="900" b="0" kern="1200" dirty="0">
              <a:latin typeface="Gentona Book" panose="00000800000000000000" charset="0"/>
            </a:rPr>
            <a:t>Director, Compliance and Ethics, Deputy Chief Compliance Officer</a:t>
          </a:r>
        </a:p>
      </dsp:txBody>
      <dsp:txXfrm>
        <a:off x="709" y="2832397"/>
        <a:ext cx="1283628" cy="641814"/>
      </dsp:txXfrm>
    </dsp:sp>
    <dsp:sp modelId="{E5540E63-B663-4A46-A86C-04768DC9F601}">
      <dsp:nvSpPr>
        <dsp:cNvPr id="0" name=""/>
        <dsp:cNvSpPr/>
      </dsp:nvSpPr>
      <dsp:spPr>
        <a:xfrm>
          <a:off x="321616" y="3743773"/>
          <a:ext cx="1283628" cy="6418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rPr>
            <a:t>Loren Israel</a:t>
          </a:r>
          <a:br>
            <a:rPr lang="en-US" sz="900" b="0" kern="1200" dirty="0">
              <a:latin typeface="Gentona Book" panose="00000800000000000000" charset="0"/>
            </a:rPr>
          </a:br>
          <a:r>
            <a:rPr lang="en-US" sz="900" b="0" kern="1200" dirty="0">
              <a:latin typeface="Gentona Book" panose="00000800000000000000" charset="0"/>
            </a:rPr>
            <a:t>Assistant Director, Compliance and Ethics</a:t>
          </a:r>
        </a:p>
      </dsp:txBody>
      <dsp:txXfrm>
        <a:off x="321616" y="3743773"/>
        <a:ext cx="1283628" cy="641814"/>
      </dsp:txXfrm>
    </dsp:sp>
    <dsp:sp modelId="{25277C61-D83D-420A-9C2C-C7EB198C89C2}">
      <dsp:nvSpPr>
        <dsp:cNvPr id="0" name=""/>
        <dsp:cNvSpPr/>
      </dsp:nvSpPr>
      <dsp:spPr>
        <a:xfrm>
          <a:off x="321616" y="4655149"/>
          <a:ext cx="1283628" cy="6418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rPr>
            <a:t>Sonya Burtner</a:t>
          </a:r>
          <a:br>
            <a:rPr lang="en-US" sz="900" b="0" kern="1200" dirty="0">
              <a:latin typeface="Gentona Book" panose="00000800000000000000" charset="0"/>
            </a:rPr>
          </a:br>
          <a:r>
            <a:rPr lang="en-US" sz="900" b="0" kern="1200" dirty="0">
              <a:latin typeface="Gentona Book" panose="00000800000000000000" charset="0"/>
            </a:rPr>
            <a:t>Assistant Director, Compliance and Ethics</a:t>
          </a:r>
        </a:p>
      </dsp:txBody>
      <dsp:txXfrm>
        <a:off x="321616" y="4655149"/>
        <a:ext cx="1283628" cy="641814"/>
      </dsp:txXfrm>
    </dsp:sp>
    <dsp:sp modelId="{435CDD25-B434-493A-87C0-4E05B5130D91}">
      <dsp:nvSpPr>
        <dsp:cNvPr id="0" name=""/>
        <dsp:cNvSpPr/>
      </dsp:nvSpPr>
      <dsp:spPr>
        <a:xfrm>
          <a:off x="1553899" y="1921021"/>
          <a:ext cx="1283628" cy="6418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rPr>
            <a:t>Conflicts of Interest</a:t>
          </a:r>
        </a:p>
      </dsp:txBody>
      <dsp:txXfrm>
        <a:off x="1553899" y="1921021"/>
        <a:ext cx="1283628" cy="641814"/>
      </dsp:txXfrm>
    </dsp:sp>
    <dsp:sp modelId="{0736ABF9-3635-4C52-93C4-1A35225FC030}">
      <dsp:nvSpPr>
        <dsp:cNvPr id="0" name=""/>
        <dsp:cNvSpPr/>
      </dsp:nvSpPr>
      <dsp:spPr>
        <a:xfrm>
          <a:off x="1874806" y="2832397"/>
          <a:ext cx="1283628" cy="64181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rPr>
            <a:t>David Altman</a:t>
          </a:r>
        </a:p>
        <a:p>
          <a:pPr marL="0" lvl="0" indent="0" algn="ctr" defTabSz="400050">
            <a:lnSpc>
              <a:spcPct val="90000"/>
            </a:lnSpc>
            <a:spcBef>
              <a:spcPct val="0"/>
            </a:spcBef>
            <a:spcAft>
              <a:spcPct val="35000"/>
            </a:spcAft>
            <a:buNone/>
          </a:pPr>
          <a:r>
            <a:rPr lang="en-US" sz="900" b="0" kern="1200" dirty="0">
              <a:latin typeface="Gentona Book" panose="00000800000000000000" charset="0"/>
            </a:rPr>
            <a:t>Analyst</a:t>
          </a:r>
        </a:p>
      </dsp:txBody>
      <dsp:txXfrm>
        <a:off x="1874806" y="2832397"/>
        <a:ext cx="1283628" cy="641814"/>
      </dsp:txXfrm>
    </dsp:sp>
    <dsp:sp modelId="{4216E0B2-58FE-4759-9C2A-B42508312FBB}">
      <dsp:nvSpPr>
        <dsp:cNvPr id="0" name=""/>
        <dsp:cNvSpPr/>
      </dsp:nvSpPr>
      <dsp:spPr>
        <a:xfrm>
          <a:off x="1874806" y="3743773"/>
          <a:ext cx="1283628" cy="64181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rPr>
            <a:t>John Ciminillo</a:t>
          </a:r>
          <a:br>
            <a:rPr lang="en-US" sz="900" b="0" kern="1200" dirty="0">
              <a:latin typeface="Gentona Book" panose="00000800000000000000" charset="0"/>
            </a:rPr>
          </a:br>
          <a:r>
            <a:rPr lang="en-US" sz="900" b="0" kern="1200" dirty="0">
              <a:latin typeface="Gentona Book" panose="00000800000000000000" charset="0"/>
            </a:rPr>
            <a:t>Analyst</a:t>
          </a:r>
        </a:p>
      </dsp:txBody>
      <dsp:txXfrm>
        <a:off x="1874806" y="3743773"/>
        <a:ext cx="1283628" cy="641814"/>
      </dsp:txXfrm>
    </dsp:sp>
    <dsp:sp modelId="{5A4FD3F6-C796-447D-B3D7-986B5448BF4D}">
      <dsp:nvSpPr>
        <dsp:cNvPr id="0" name=""/>
        <dsp:cNvSpPr/>
      </dsp:nvSpPr>
      <dsp:spPr>
        <a:xfrm>
          <a:off x="3427996" y="1921021"/>
          <a:ext cx="1283628" cy="6418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rPr>
            <a:t>Youth Compliance Services</a:t>
          </a:r>
        </a:p>
      </dsp:txBody>
      <dsp:txXfrm>
        <a:off x="3427996" y="1921021"/>
        <a:ext cx="1283628" cy="641814"/>
      </dsp:txXfrm>
    </dsp:sp>
    <dsp:sp modelId="{46DA8FEC-5A25-49FE-B543-A0213C2B19DA}">
      <dsp:nvSpPr>
        <dsp:cNvPr id="0" name=""/>
        <dsp:cNvSpPr/>
      </dsp:nvSpPr>
      <dsp:spPr>
        <a:xfrm>
          <a:off x="3427996" y="2832397"/>
          <a:ext cx="1283628" cy="64181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rPr>
            <a:t>Sophia Andrews</a:t>
          </a:r>
        </a:p>
        <a:p>
          <a:pPr marL="0" lvl="0" indent="0" algn="ctr" defTabSz="400050">
            <a:lnSpc>
              <a:spcPct val="90000"/>
            </a:lnSpc>
            <a:spcBef>
              <a:spcPct val="0"/>
            </a:spcBef>
            <a:spcAft>
              <a:spcPct val="35000"/>
            </a:spcAft>
            <a:buNone/>
          </a:pPr>
          <a:r>
            <a:rPr lang="en-US" sz="900" b="0" kern="1200" dirty="0">
              <a:latin typeface="Gentona Book" panose="00000800000000000000" charset="0"/>
            </a:rPr>
            <a:t>Assistant Director, Youth Compliance</a:t>
          </a:r>
        </a:p>
      </dsp:txBody>
      <dsp:txXfrm>
        <a:off x="3427996" y="2832397"/>
        <a:ext cx="1283628" cy="641814"/>
      </dsp:txXfrm>
    </dsp:sp>
    <dsp:sp modelId="{88A92D3E-3B4F-4635-8DB1-5E7AB0FBDF15}">
      <dsp:nvSpPr>
        <dsp:cNvPr id="0" name=""/>
        <dsp:cNvSpPr/>
      </dsp:nvSpPr>
      <dsp:spPr>
        <a:xfrm>
          <a:off x="4981186" y="1921021"/>
          <a:ext cx="1283628" cy="6418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ea typeface="+mn-ea"/>
              <a:cs typeface="+mn-cs"/>
            </a:rPr>
            <a:t>Clery Act Compliance</a:t>
          </a:r>
        </a:p>
      </dsp:txBody>
      <dsp:txXfrm>
        <a:off x="4981186" y="1921021"/>
        <a:ext cx="1283628" cy="641814"/>
      </dsp:txXfrm>
    </dsp:sp>
    <dsp:sp modelId="{A53E8B6E-CACF-4EE1-9310-F140EF7E815B}">
      <dsp:nvSpPr>
        <dsp:cNvPr id="0" name=""/>
        <dsp:cNvSpPr/>
      </dsp:nvSpPr>
      <dsp:spPr>
        <a:xfrm>
          <a:off x="5302093" y="2832397"/>
          <a:ext cx="1283628" cy="64181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i="0" kern="1200" dirty="0">
              <a:latin typeface="Gentona Book" panose="00000800000000000000" charset="0"/>
            </a:rPr>
            <a:t>Rebecca DeCesare</a:t>
          </a:r>
        </a:p>
        <a:p>
          <a:pPr marL="0" lvl="0" indent="0" algn="ctr" defTabSz="400050">
            <a:lnSpc>
              <a:spcPct val="90000"/>
            </a:lnSpc>
            <a:spcBef>
              <a:spcPct val="0"/>
            </a:spcBef>
            <a:spcAft>
              <a:spcPct val="35000"/>
            </a:spcAft>
            <a:buNone/>
          </a:pPr>
          <a:r>
            <a:rPr lang="en-US" sz="900" b="0" i="0" kern="1200" dirty="0">
              <a:latin typeface="Gentona Book" panose="00000800000000000000" charset="0"/>
            </a:rPr>
            <a:t>Assistant Director</a:t>
          </a:r>
        </a:p>
        <a:p>
          <a:pPr marL="0" lvl="0" indent="0" algn="ctr" defTabSz="400050">
            <a:lnSpc>
              <a:spcPct val="90000"/>
            </a:lnSpc>
            <a:spcBef>
              <a:spcPct val="0"/>
            </a:spcBef>
            <a:spcAft>
              <a:spcPct val="35000"/>
            </a:spcAft>
            <a:buNone/>
          </a:pPr>
          <a:r>
            <a:rPr lang="en-US" sz="900" b="0" i="0" kern="1200" dirty="0">
              <a:latin typeface="Gentona Book" panose="00000800000000000000" charset="0"/>
            </a:rPr>
            <a:t>Clery Act Compliance</a:t>
          </a:r>
          <a:endParaRPr lang="en-US" sz="900" b="0" kern="1200" dirty="0">
            <a:latin typeface="Gentona Book" panose="00000800000000000000" charset="0"/>
          </a:endParaRPr>
        </a:p>
      </dsp:txBody>
      <dsp:txXfrm>
        <a:off x="5302093" y="2832397"/>
        <a:ext cx="1283628" cy="641814"/>
      </dsp:txXfrm>
    </dsp:sp>
    <dsp:sp modelId="{5A344E67-8486-4C17-B3DA-BB46CA50E15D}">
      <dsp:nvSpPr>
        <dsp:cNvPr id="0" name=""/>
        <dsp:cNvSpPr/>
      </dsp:nvSpPr>
      <dsp:spPr>
        <a:xfrm>
          <a:off x="6855283" y="1921021"/>
          <a:ext cx="1283628" cy="6418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ea typeface="+mn-ea"/>
              <a:cs typeface="+mn-cs"/>
            </a:rPr>
            <a:t>Privacy Compliance</a:t>
          </a:r>
        </a:p>
      </dsp:txBody>
      <dsp:txXfrm>
        <a:off x="6855283" y="1921021"/>
        <a:ext cx="1283628" cy="641814"/>
      </dsp:txXfrm>
    </dsp:sp>
    <dsp:sp modelId="{57B36DF7-64D1-4CCA-9E45-35EE4E82689C}">
      <dsp:nvSpPr>
        <dsp:cNvPr id="0" name=""/>
        <dsp:cNvSpPr/>
      </dsp:nvSpPr>
      <dsp:spPr>
        <a:xfrm>
          <a:off x="6855283" y="2832397"/>
          <a:ext cx="1283628" cy="64181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rPr>
            <a:t>Carol McMahon </a:t>
          </a:r>
        </a:p>
        <a:p>
          <a:pPr marL="0" lvl="0" indent="0" algn="ctr" defTabSz="400050">
            <a:lnSpc>
              <a:spcPct val="90000"/>
            </a:lnSpc>
            <a:spcBef>
              <a:spcPct val="0"/>
            </a:spcBef>
            <a:spcAft>
              <a:spcPct val="35000"/>
            </a:spcAft>
            <a:buNone/>
          </a:pPr>
          <a:r>
            <a:rPr lang="en-US" sz="900" b="0" kern="1200" dirty="0">
              <a:latin typeface="Gentona Book" panose="00000800000000000000" charset="0"/>
            </a:rPr>
            <a:t>Director, UF Privacy</a:t>
          </a:r>
        </a:p>
      </dsp:txBody>
      <dsp:txXfrm>
        <a:off x="6855283" y="2832397"/>
        <a:ext cx="1283628" cy="641814"/>
      </dsp:txXfrm>
    </dsp:sp>
    <dsp:sp modelId="{F0D5E64D-D170-4816-9535-37629F22BD36}">
      <dsp:nvSpPr>
        <dsp:cNvPr id="0" name=""/>
        <dsp:cNvSpPr/>
      </dsp:nvSpPr>
      <dsp:spPr>
        <a:xfrm>
          <a:off x="7176190" y="3743773"/>
          <a:ext cx="1283628" cy="6418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rPr>
            <a:t>Brandon Sykes</a:t>
          </a:r>
        </a:p>
        <a:p>
          <a:pPr marL="0" lvl="0" indent="0" algn="ctr" defTabSz="400050">
            <a:lnSpc>
              <a:spcPct val="90000"/>
            </a:lnSpc>
            <a:spcBef>
              <a:spcPct val="0"/>
            </a:spcBef>
            <a:spcAft>
              <a:spcPct val="35000"/>
            </a:spcAft>
            <a:buNone/>
          </a:pPr>
          <a:r>
            <a:rPr lang="en-US" sz="900" b="0" kern="1200" dirty="0">
              <a:latin typeface="Gentona Book" panose="00000800000000000000" charset="0"/>
            </a:rPr>
            <a:t>Privacy Specialist</a:t>
          </a:r>
        </a:p>
      </dsp:txBody>
      <dsp:txXfrm>
        <a:off x="7176190" y="3743773"/>
        <a:ext cx="1283628" cy="641814"/>
      </dsp:txXfrm>
    </dsp:sp>
    <dsp:sp modelId="{8E41C7E8-F90E-4B6C-B830-DEC72DF4D08A}">
      <dsp:nvSpPr>
        <dsp:cNvPr id="0" name=""/>
        <dsp:cNvSpPr/>
      </dsp:nvSpPr>
      <dsp:spPr>
        <a:xfrm>
          <a:off x="7176190" y="4655149"/>
          <a:ext cx="1283628" cy="6418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rPr>
            <a:t>Christian Justiniano </a:t>
          </a:r>
        </a:p>
        <a:p>
          <a:pPr marL="0" lvl="0" indent="0" algn="ctr" defTabSz="400050">
            <a:lnSpc>
              <a:spcPct val="90000"/>
            </a:lnSpc>
            <a:spcBef>
              <a:spcPct val="0"/>
            </a:spcBef>
            <a:spcAft>
              <a:spcPct val="35000"/>
            </a:spcAft>
            <a:buNone/>
          </a:pPr>
          <a:r>
            <a:rPr lang="en-US" sz="900" b="0" kern="1200" dirty="0">
              <a:latin typeface="Gentona Book" panose="00000800000000000000" charset="0"/>
            </a:rPr>
            <a:t>Privacy Specialist</a:t>
          </a:r>
        </a:p>
      </dsp:txBody>
      <dsp:txXfrm>
        <a:off x="7176190" y="4655149"/>
        <a:ext cx="1283628" cy="641814"/>
      </dsp:txXfrm>
    </dsp:sp>
    <dsp:sp modelId="{664703CD-4370-4B76-BA2E-D466FD7EE4F6}">
      <dsp:nvSpPr>
        <dsp:cNvPr id="0" name=""/>
        <dsp:cNvSpPr/>
      </dsp:nvSpPr>
      <dsp:spPr>
        <a:xfrm>
          <a:off x="8729380" y="1921021"/>
          <a:ext cx="1283628" cy="6418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ea typeface="+mn-ea"/>
              <a:cs typeface="+mn-cs"/>
            </a:rPr>
            <a:t>UF Health Compliance</a:t>
          </a:r>
        </a:p>
      </dsp:txBody>
      <dsp:txXfrm>
        <a:off x="8729380" y="1921021"/>
        <a:ext cx="1283628" cy="641814"/>
      </dsp:txXfrm>
    </dsp:sp>
    <dsp:sp modelId="{3065F562-5D07-4019-8392-53385F7E7802}">
      <dsp:nvSpPr>
        <dsp:cNvPr id="0" name=""/>
        <dsp:cNvSpPr/>
      </dsp:nvSpPr>
      <dsp:spPr>
        <a:xfrm>
          <a:off x="8729380" y="2832397"/>
          <a:ext cx="1283628" cy="64181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rPr>
            <a:t>Robert Michalski</a:t>
          </a:r>
        </a:p>
        <a:p>
          <a:pPr marL="0" lvl="0" indent="0" algn="ctr" defTabSz="400050">
            <a:lnSpc>
              <a:spcPct val="90000"/>
            </a:lnSpc>
            <a:spcBef>
              <a:spcPct val="0"/>
            </a:spcBef>
            <a:spcAft>
              <a:spcPct val="35000"/>
            </a:spcAft>
            <a:buNone/>
          </a:pPr>
          <a:r>
            <a:rPr lang="en-US" sz="900" b="0" kern="1200" dirty="0">
              <a:latin typeface="Gentona Book" panose="00000800000000000000" charset="0"/>
            </a:rPr>
            <a:t>Vice President &amp; </a:t>
          </a:r>
        </a:p>
        <a:p>
          <a:pPr marL="0" lvl="0" indent="0" algn="ctr" defTabSz="400050">
            <a:lnSpc>
              <a:spcPct val="90000"/>
            </a:lnSpc>
            <a:spcBef>
              <a:spcPct val="0"/>
            </a:spcBef>
            <a:spcAft>
              <a:spcPct val="35000"/>
            </a:spcAft>
            <a:buNone/>
          </a:pPr>
          <a:r>
            <a:rPr lang="en-US" sz="900" b="0" kern="1200" dirty="0">
              <a:latin typeface="Gentona Book" panose="00000800000000000000" charset="0"/>
            </a:rPr>
            <a:t>Chief Compliance &amp; Privacy Officer</a:t>
          </a:r>
        </a:p>
      </dsp:txBody>
      <dsp:txXfrm>
        <a:off x="8729380" y="2832397"/>
        <a:ext cx="1283628" cy="641814"/>
      </dsp:txXfrm>
    </dsp:sp>
    <dsp:sp modelId="{261FEBF9-1BF4-4A71-B0D6-06B133F9BC2D}">
      <dsp:nvSpPr>
        <dsp:cNvPr id="0" name=""/>
        <dsp:cNvSpPr/>
      </dsp:nvSpPr>
      <dsp:spPr>
        <a:xfrm>
          <a:off x="8729380" y="3743773"/>
          <a:ext cx="1283628" cy="6418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rPr>
            <a:t>Destiny Evans</a:t>
          </a:r>
        </a:p>
        <a:p>
          <a:pPr marL="0" lvl="0" indent="0" algn="ctr" defTabSz="400050">
            <a:lnSpc>
              <a:spcPct val="90000"/>
            </a:lnSpc>
            <a:spcBef>
              <a:spcPct val="0"/>
            </a:spcBef>
            <a:spcAft>
              <a:spcPct val="35000"/>
            </a:spcAft>
            <a:buNone/>
          </a:pPr>
          <a:r>
            <a:rPr lang="en-US" sz="900" b="0" kern="1200" dirty="0">
              <a:latin typeface="Gentona Book" panose="00000800000000000000" charset="0"/>
            </a:rPr>
            <a:t>Sr. Director, UF Health Privacy</a:t>
          </a:r>
        </a:p>
      </dsp:txBody>
      <dsp:txXfrm>
        <a:off x="8729380" y="3743773"/>
        <a:ext cx="1283628" cy="641814"/>
      </dsp:txXfrm>
    </dsp:sp>
    <dsp:sp modelId="{9B539F53-AFC2-4230-89D7-A571260FF768}">
      <dsp:nvSpPr>
        <dsp:cNvPr id="0" name=""/>
        <dsp:cNvSpPr/>
      </dsp:nvSpPr>
      <dsp:spPr>
        <a:xfrm>
          <a:off x="9050287" y="4655149"/>
          <a:ext cx="1283628" cy="6418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rPr>
            <a:t>Carol DeBose</a:t>
          </a:r>
        </a:p>
        <a:p>
          <a:pPr marL="0" lvl="0" indent="0" algn="ctr" defTabSz="400050">
            <a:lnSpc>
              <a:spcPct val="90000"/>
            </a:lnSpc>
            <a:spcBef>
              <a:spcPct val="0"/>
            </a:spcBef>
            <a:spcAft>
              <a:spcPct val="35000"/>
            </a:spcAft>
            <a:buNone/>
          </a:pPr>
          <a:r>
            <a:rPr lang="en-US" sz="900" b="0" kern="1200" dirty="0">
              <a:latin typeface="Gentona Book" panose="00000800000000000000" charset="0"/>
            </a:rPr>
            <a:t>Privacy Specialist</a:t>
          </a:r>
        </a:p>
      </dsp:txBody>
      <dsp:txXfrm>
        <a:off x="9050287" y="4655149"/>
        <a:ext cx="1283628" cy="641814"/>
      </dsp:txXfrm>
    </dsp:sp>
    <dsp:sp modelId="{41C4B4E5-54A7-40F0-95B0-F9B6209E8D1D}">
      <dsp:nvSpPr>
        <dsp:cNvPr id="0" name=""/>
        <dsp:cNvSpPr/>
      </dsp:nvSpPr>
      <dsp:spPr>
        <a:xfrm>
          <a:off x="9050287" y="5566525"/>
          <a:ext cx="1283628" cy="6418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rPr>
            <a:t>Jessica Smith</a:t>
          </a:r>
        </a:p>
        <a:p>
          <a:pPr marL="0" lvl="0" indent="0" algn="ctr" defTabSz="400050">
            <a:lnSpc>
              <a:spcPct val="90000"/>
            </a:lnSpc>
            <a:spcBef>
              <a:spcPct val="0"/>
            </a:spcBef>
            <a:spcAft>
              <a:spcPct val="35000"/>
            </a:spcAft>
            <a:buNone/>
          </a:pPr>
          <a:r>
            <a:rPr lang="en-US" sz="900" b="0" kern="1200" dirty="0">
              <a:latin typeface="Gentona Book" panose="00000800000000000000" charset="0"/>
            </a:rPr>
            <a:t>Privacy Specialist</a:t>
          </a:r>
        </a:p>
      </dsp:txBody>
      <dsp:txXfrm>
        <a:off x="9050287" y="5566525"/>
        <a:ext cx="1283628" cy="641814"/>
      </dsp:txXfrm>
    </dsp:sp>
    <dsp:sp modelId="{9E21652B-A148-47E9-AECE-044F9FED088A}">
      <dsp:nvSpPr>
        <dsp:cNvPr id="0" name=""/>
        <dsp:cNvSpPr/>
      </dsp:nvSpPr>
      <dsp:spPr>
        <a:xfrm>
          <a:off x="3588450" y="1009645"/>
          <a:ext cx="1283628" cy="6418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0" kern="1200" dirty="0">
              <a:latin typeface="Gentona Book" panose="00000800000000000000" charset="0"/>
            </a:rPr>
            <a:t>Jacob Perrone</a:t>
          </a:r>
        </a:p>
        <a:p>
          <a:pPr marL="0" lvl="0" indent="0" algn="ctr" defTabSz="400050">
            <a:lnSpc>
              <a:spcPct val="90000"/>
            </a:lnSpc>
            <a:spcBef>
              <a:spcPct val="0"/>
            </a:spcBef>
            <a:spcAft>
              <a:spcPct val="35000"/>
            </a:spcAft>
            <a:buNone/>
          </a:pPr>
          <a:r>
            <a:rPr lang="en-US" sz="900" b="0" kern="1200" dirty="0">
              <a:latin typeface="Gentona Book" panose="00000800000000000000" charset="0"/>
            </a:rPr>
            <a:t>Admin Assistant II</a:t>
          </a:r>
        </a:p>
      </dsp:txBody>
      <dsp:txXfrm>
        <a:off x="3588450" y="1009645"/>
        <a:ext cx="1283628" cy="641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5EFFE-168B-41E3-ADA4-333D739A8D94}">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73BB0F-BD96-4CCB-BEAF-D3CAA4BDDA2A}">
      <dsp:nvSpPr>
        <dsp:cNvPr id="0" name=""/>
        <dsp:cNvSpPr/>
      </dsp:nvSpPr>
      <dsp:spPr>
        <a:xfrm>
          <a:off x="1004512" y="72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85B234-5165-44EC-8E43-A64F3CECAC78}">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latin typeface="Gentona Book" panose="00000800000000000000" charset="0"/>
            </a:rPr>
            <a:t>Privacy Rule</a:t>
          </a:r>
        </a:p>
      </dsp:txBody>
      <dsp:txXfrm>
        <a:off x="35606" y="2725540"/>
        <a:ext cx="2981250" cy="720000"/>
      </dsp:txXfrm>
    </dsp:sp>
    <dsp:sp modelId="{2AF454EE-EFB3-41B0-8ECF-B1B1BD70FD43}">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FD092F-2815-46DD-84ED-A5016D995802}">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39EA9D-954A-4907-A115-341A323EE71E}">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latin typeface="Gentona Book" panose="00000800000000000000" charset="0"/>
            </a:rPr>
            <a:t>Security Rule</a:t>
          </a:r>
        </a:p>
      </dsp:txBody>
      <dsp:txXfrm>
        <a:off x="3538574" y="2725540"/>
        <a:ext cx="2981250" cy="720000"/>
      </dsp:txXfrm>
    </dsp:sp>
    <dsp:sp modelId="{AC021959-29AD-428A-BAD1-5936A9478F0D}">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0A6BDA-5E11-4E43-AC08-F1F2E661A5D3}">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EB1DDD-E0C7-4444-AADB-4510A86340C2}">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latin typeface="Gentona Book" panose="00000800000000000000" charset="0"/>
            </a:rPr>
            <a:t>Breach Notification Rule</a:t>
          </a:r>
        </a:p>
      </dsp:txBody>
      <dsp:txXfrm>
        <a:off x="7041543" y="2725540"/>
        <a:ext cx="2981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DFF72-F381-495D-85FA-2911FC89E8A8}">
      <dsp:nvSpPr>
        <dsp:cNvPr id="0" name=""/>
        <dsp:cNvSpPr/>
      </dsp:nvSpPr>
      <dsp:spPr>
        <a:xfrm>
          <a:off x="0" y="707092"/>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E5CCFD-2FE8-4572-8353-E1B90F2970F0}">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068C82-35E7-42DA-941A-5562E16E17E2}">
      <dsp:nvSpPr>
        <dsp:cNvPr id="0" name=""/>
        <dsp:cNvSpPr/>
      </dsp:nvSpPr>
      <dsp:spPr>
        <a:xfrm>
          <a:off x="1507738" y="707092"/>
          <a:ext cx="4732020"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Gentona Book" panose="00000800000000000000"/>
            </a:rPr>
            <a:t>Known or potential breaches of personally identifiable information, education records, or PHI (accidental or intentional) should be reported immediately using any of the following ways:</a:t>
          </a:r>
          <a:endParaRPr lang="en-US" sz="1600" kern="1200" dirty="0">
            <a:latin typeface="Gentona Book" panose="00000800000000000000"/>
          </a:endParaRPr>
        </a:p>
      </dsp:txBody>
      <dsp:txXfrm>
        <a:off x="1507738" y="707092"/>
        <a:ext cx="4732020" cy="1305401"/>
      </dsp:txXfrm>
    </dsp:sp>
    <dsp:sp modelId="{996B1BA8-7D25-42CD-BA45-67E6B00E7499}">
      <dsp:nvSpPr>
        <dsp:cNvPr id="0" name=""/>
        <dsp:cNvSpPr/>
      </dsp:nvSpPr>
      <dsp:spPr>
        <a:xfrm>
          <a:off x="6239758" y="707092"/>
          <a:ext cx="427584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Gentona Book" panose="00000800000000000000"/>
            </a:rPr>
            <a:t>Email: </a:t>
          </a:r>
          <a:r>
            <a:rPr lang="en-US" sz="1600" b="0" i="0" kern="1200" dirty="0">
              <a:latin typeface="Gentona Book" panose="00000800000000000000"/>
              <a:hlinkClick xmlns:r="http://schemas.openxmlformats.org/officeDocument/2006/relationships" r:id="rId3"/>
            </a:rPr>
            <a:t>privacy@ufl.edu</a:t>
          </a:r>
          <a:endParaRPr lang="en-US" sz="1600" kern="1200" dirty="0">
            <a:latin typeface="Gentona Book" panose="00000800000000000000"/>
          </a:endParaRPr>
        </a:p>
        <a:p>
          <a:pPr marL="0" lvl="0" indent="0" algn="l" defTabSz="711200">
            <a:lnSpc>
              <a:spcPct val="90000"/>
            </a:lnSpc>
            <a:spcBef>
              <a:spcPct val="0"/>
            </a:spcBef>
            <a:spcAft>
              <a:spcPct val="35000"/>
            </a:spcAft>
            <a:buNone/>
          </a:pPr>
          <a:r>
            <a:rPr lang="en-US" sz="1600" b="0" i="0" kern="1200" dirty="0">
              <a:latin typeface="Gentona Book" panose="00000800000000000000"/>
            </a:rPr>
            <a:t>Phone: (352) 294-8720</a:t>
          </a:r>
          <a:endParaRPr lang="en-US" sz="1600" kern="1200" dirty="0">
            <a:latin typeface="Gentona Book" panose="00000800000000000000"/>
          </a:endParaRPr>
        </a:p>
        <a:p>
          <a:pPr marL="0" lvl="0" indent="0" algn="l" defTabSz="711200">
            <a:lnSpc>
              <a:spcPct val="90000"/>
            </a:lnSpc>
            <a:spcBef>
              <a:spcPct val="0"/>
            </a:spcBef>
            <a:spcAft>
              <a:spcPct val="35000"/>
            </a:spcAft>
            <a:buNone/>
          </a:pPr>
          <a:r>
            <a:rPr lang="en-US" sz="1600" b="0" i="0" kern="1200" dirty="0">
              <a:latin typeface="Gentona Book" panose="00000800000000000000"/>
            </a:rPr>
            <a:t>Toll-Free: (866) 876-4472</a:t>
          </a:r>
          <a:endParaRPr lang="en-US" sz="1600" kern="1200" dirty="0">
            <a:latin typeface="Gentona Book" panose="00000800000000000000"/>
          </a:endParaRPr>
        </a:p>
      </dsp:txBody>
      <dsp:txXfrm>
        <a:off x="6239758" y="707092"/>
        <a:ext cx="4275841" cy="1305401"/>
      </dsp:txXfrm>
    </dsp:sp>
    <dsp:sp modelId="{3E830B44-6FF8-4934-9E22-31F31F251D2F}">
      <dsp:nvSpPr>
        <dsp:cNvPr id="0" name=""/>
        <dsp:cNvSpPr/>
      </dsp:nvSpPr>
      <dsp:spPr>
        <a:xfrm>
          <a:off x="0" y="2338844"/>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EE9432-8953-4ADD-9DD7-FBD082B32815}">
      <dsp:nvSpPr>
        <dsp:cNvPr id="0" name=""/>
        <dsp:cNvSpPr/>
      </dsp:nvSpPr>
      <dsp:spPr>
        <a:xfrm>
          <a:off x="394883" y="2632559"/>
          <a:ext cx="717970" cy="71797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A05596-DB44-4263-A202-1B99183CA677}">
      <dsp:nvSpPr>
        <dsp:cNvPr id="0" name=""/>
        <dsp:cNvSpPr/>
      </dsp:nvSpPr>
      <dsp:spPr>
        <a:xfrm>
          <a:off x="1507738" y="2338844"/>
          <a:ext cx="4732020"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Gentona Book" panose="00000800000000000000"/>
            </a:rPr>
            <a:t>If you want to remain anonymous, you can submit a report to the UF Compliance Hotline at:</a:t>
          </a:r>
          <a:endParaRPr lang="en-US" sz="1600" kern="1200" dirty="0">
            <a:latin typeface="Gentona Book" panose="00000800000000000000"/>
          </a:endParaRPr>
        </a:p>
      </dsp:txBody>
      <dsp:txXfrm>
        <a:off x="1507738" y="2338844"/>
        <a:ext cx="4732020" cy="1305401"/>
      </dsp:txXfrm>
    </dsp:sp>
    <dsp:sp modelId="{E36BF657-322E-4CB3-95C8-8B3B95E945F0}">
      <dsp:nvSpPr>
        <dsp:cNvPr id="0" name=""/>
        <dsp:cNvSpPr/>
      </dsp:nvSpPr>
      <dsp:spPr>
        <a:xfrm>
          <a:off x="6239758" y="2338844"/>
          <a:ext cx="427584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Gentona Book" panose="00000800000000000000"/>
            </a:rPr>
            <a:t>Toll-Free: (877) 556-5356</a:t>
          </a:r>
          <a:endParaRPr lang="en-US" sz="1600" kern="1200" dirty="0">
            <a:latin typeface="Gentona Book" panose="00000800000000000000"/>
          </a:endParaRPr>
        </a:p>
        <a:p>
          <a:pPr marL="0" lvl="0" indent="0" algn="l" defTabSz="711200">
            <a:lnSpc>
              <a:spcPct val="90000"/>
            </a:lnSpc>
            <a:spcBef>
              <a:spcPct val="0"/>
            </a:spcBef>
            <a:spcAft>
              <a:spcPct val="35000"/>
            </a:spcAft>
            <a:buNone/>
          </a:pPr>
          <a:r>
            <a:rPr lang="en-US" sz="1600" b="0" i="0" kern="1200" dirty="0">
              <a:latin typeface="Gentona Book" panose="00000800000000000000"/>
            </a:rPr>
            <a:t>URL: </a:t>
          </a:r>
          <a:r>
            <a:rPr lang="en-US" sz="1600" b="0" i="0" kern="1200" dirty="0">
              <a:latin typeface="Gentona Book" panose="00000800000000000000"/>
              <a:hlinkClick xmlns:r="http://schemas.openxmlformats.org/officeDocument/2006/relationships" r:id="rId6"/>
            </a:rPr>
            <a:t>https://compliance.ufl.edu/compliance-hotline/</a:t>
          </a:r>
          <a:endParaRPr lang="en-US" sz="1600" kern="1200" dirty="0">
            <a:latin typeface="Gentona Book" panose="00000800000000000000"/>
          </a:endParaRPr>
        </a:p>
      </dsp:txBody>
      <dsp:txXfrm>
        <a:off x="6239758" y="2338844"/>
        <a:ext cx="4275841" cy="13054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42983CB-B324-8A48-B923-B1E98691A0CE}" type="datetimeFigureOut">
              <a:rPr lang="en-US" smtClean="0"/>
              <a:t>1/16/2024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C126960-BD50-C743-9902-30B65879899A}" type="slidenum">
              <a:rPr lang="en-US" smtClean="0"/>
              <a:t>‹#›</a:t>
            </a:fld>
            <a:endParaRPr lang="en-US" dirty="0"/>
          </a:p>
        </p:txBody>
      </p:sp>
    </p:spTree>
    <p:extLst>
      <p:ext uri="{BB962C8B-B14F-4D97-AF65-F5344CB8AC3E}">
        <p14:creationId xmlns:p14="http://schemas.microsoft.com/office/powerpoint/2010/main" val="54547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7BD831-EAF6-B2C6-7FF5-156C2B04AE66}"/>
              </a:ext>
            </a:extLst>
          </p:cNvPr>
          <p:cNvSpPr/>
          <p:nvPr userDrawn="1"/>
        </p:nvSpPr>
        <p:spPr>
          <a:xfrm>
            <a:off x="0" y="0"/>
            <a:ext cx="12192000" cy="4630422"/>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spcBef>
                <a:spcPts val="0"/>
              </a:spcBef>
              <a:buNone/>
              <a:defRPr sz="1200" b="1" i="0" spc="100" baseline="0">
                <a:solidFill>
                  <a:schemeClr val="accent1"/>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48" y="5607569"/>
            <a:ext cx="3096975" cy="309219"/>
          </a:xfrm>
        </p:spPr>
        <p:txBody>
          <a:bodyPr lIns="0" tIns="0" rIns="0" bIns="0">
            <a:noAutofit/>
          </a:bodyPr>
          <a:lstStyle>
            <a:lvl1pPr marL="0" indent="0" algn="r">
              <a:buFont typeface="Arial" panose="020B0604020202020204" pitchFamily="34" charset="0"/>
              <a:buNone/>
              <a:defRPr sz="1000" b="1" i="0" spc="100" baseline="0">
                <a:solidFill>
                  <a:schemeClr val="accent2"/>
                </a:solidFill>
                <a:latin typeface="Obviously Wide Semi" pitchFamily="8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2" cy="365864"/>
          </a:xfrm>
        </p:spPr>
        <p:txBody>
          <a:bodyPr lIns="0" tIns="0" rIns="0" bIns="0">
            <a:noAutofit/>
          </a:bodyPr>
          <a:lstStyle>
            <a:lvl1pPr marL="0" indent="0" algn="l">
              <a:buFont typeface="Arial" panose="020B0604020202020204" pitchFamily="34" charset="0"/>
              <a:buNone/>
              <a:defRPr sz="1000" b="1" i="0" spc="100" baseline="0">
                <a:solidFill>
                  <a:schemeClr val="accent2"/>
                </a:solidFill>
                <a:latin typeface="Obviously Wide Semi" pitchFamily="82" charset="77"/>
              </a:defRPr>
            </a:lvl1pPr>
          </a:lstStyle>
          <a:p>
            <a:pPr lvl="0"/>
            <a:r>
              <a:rPr lang="en-US" dirty="0"/>
              <a:t>CLICK TO ADD PRESENTER NAME HERE</a:t>
            </a:r>
          </a:p>
        </p:txBody>
      </p:sp>
      <p:grpSp>
        <p:nvGrpSpPr>
          <p:cNvPr id="4" name="Group 3">
            <a:extLst>
              <a:ext uri="{FF2B5EF4-FFF2-40B4-BE49-F238E27FC236}">
                <a16:creationId xmlns:a16="http://schemas.microsoft.com/office/drawing/2014/main" id="{6ED70F11-21DB-AE42-A648-9A8FFAA14C90}"/>
              </a:ext>
            </a:extLst>
          </p:cNvPr>
          <p:cNvGrpSpPr/>
          <p:nvPr userDrawn="1"/>
        </p:nvGrpSpPr>
        <p:grpSpPr>
          <a:xfrm>
            <a:off x="6414079" y="5084200"/>
            <a:ext cx="81474" cy="1293117"/>
            <a:chOff x="11708180" y="2750455"/>
            <a:chExt cx="81474" cy="1293117"/>
          </a:xfrm>
        </p:grpSpPr>
        <p:sp>
          <p:nvSpPr>
            <p:cNvPr id="13" name="object 12">
              <a:extLst>
                <a:ext uri="{FF2B5EF4-FFF2-40B4-BE49-F238E27FC236}">
                  <a16:creationId xmlns:a16="http://schemas.microsoft.com/office/drawing/2014/main" id="{9755D1AA-CF36-5A4C-B1E7-E9B3E1BDF158}"/>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14" name="object 22">
              <a:extLst>
                <a:ext uri="{FF2B5EF4-FFF2-40B4-BE49-F238E27FC236}">
                  <a16:creationId xmlns:a16="http://schemas.microsoft.com/office/drawing/2014/main" id="{32A2ED7C-B1C8-514C-BD1B-3D6C75301703}"/>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pic>
        <p:nvPicPr>
          <p:cNvPr id="23" name="Picture 22">
            <a:extLst>
              <a:ext uri="{FF2B5EF4-FFF2-40B4-BE49-F238E27FC236}">
                <a16:creationId xmlns:a16="http://schemas.microsoft.com/office/drawing/2014/main" id="{EE71B562-D799-2B48-8D52-9BF0A7E1D1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783" y="5147073"/>
            <a:ext cx="1028021" cy="1028021"/>
          </a:xfrm>
          <a:prstGeom prst="rect">
            <a:avLst/>
          </a:prstGeom>
        </p:spPr>
      </p:pic>
    </p:spTree>
    <p:extLst>
      <p:ext uri="{BB962C8B-B14F-4D97-AF65-F5344CB8AC3E}">
        <p14:creationId xmlns:p14="http://schemas.microsoft.com/office/powerpoint/2010/main" val="79638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treamlined 1">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800" b="1" i="0">
                <a:solidFill>
                  <a:schemeClr val="accent2"/>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01458B"/>
              </a:solidFill>
            </a:ln>
          </p:spPr>
          <p:txBody>
            <a:bodyPr wrap="square" lIns="0" tIns="0" rIns="0" bIns="0" rtlCol="0"/>
            <a:lstStyle/>
            <a:p>
              <a:endParaRPr dirty="0"/>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01458B"/>
                </a:solidFill>
              </a:ln>
            </p:spPr>
            <p:txBody>
              <a:bodyPr wrap="square" lIns="0" tIns="0" rIns="0" bIns="0" rtlCol="0"/>
              <a:lstStyle/>
              <a:p>
                <a:endParaRPr dirty="0"/>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01458B"/>
                </a:solidFill>
              </a:ln>
            </p:spPr>
            <p:txBody>
              <a:bodyPr wrap="square" lIns="0" tIns="0" rIns="0" bIns="0" rtlCol="0"/>
              <a:lstStyle/>
              <a:p>
                <a:endParaRPr dirty="0"/>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01458B"/>
                </a:solidFill>
              </a:ln>
            </p:spPr>
            <p:txBody>
              <a:bodyPr wrap="square" lIns="0" tIns="0" rIns="0" bIns="0" rtlCol="0"/>
              <a:lstStyle/>
              <a:p>
                <a:endParaRPr dirty="0"/>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01458B"/>
                </a:solidFill>
              </a:ln>
            </p:spPr>
            <p:txBody>
              <a:bodyPr wrap="square" lIns="0" tIns="0" rIns="0" bIns="0" rtlCol="0"/>
              <a:lstStyle/>
              <a:p>
                <a:endParaRPr dirty="0"/>
              </a:p>
            </p:txBody>
          </p:sp>
        </p:grpSp>
      </p:grpSp>
      <p:sp>
        <p:nvSpPr>
          <p:cNvPr id="16" name="Text Placeholder 20">
            <a:extLst>
              <a:ext uri="{FF2B5EF4-FFF2-40B4-BE49-F238E27FC236}">
                <a16:creationId xmlns:a16="http://schemas.microsoft.com/office/drawing/2014/main" id="{DFE62CFD-E0E9-D129-6D88-D777A5DAD826}"/>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accent2"/>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accent2"/>
                </a:solidFill>
              </a:defRPr>
            </a:lvl2pPr>
            <a:lvl3pPr marL="914400" indent="0">
              <a:buNone/>
              <a:defRPr/>
            </a:lvl3pPr>
            <a:lvl4pPr marL="1371600" indent="0">
              <a:buNone/>
              <a:defRPr/>
            </a:lvl4pPr>
            <a:lvl5pPr marL="1828800" indent="0">
              <a:buNone/>
              <a:defRPr/>
            </a:lvl5pPr>
          </a:lstStyle>
          <a:p>
            <a:pPr lvl="0"/>
            <a:r>
              <a:rPr lang="en-US" dirty="0"/>
              <a:t>Click to add add attribution here</a:t>
            </a:r>
          </a:p>
        </p:txBody>
      </p:sp>
    </p:spTree>
    <p:extLst>
      <p:ext uri="{BB962C8B-B14F-4D97-AF65-F5344CB8AC3E}">
        <p14:creationId xmlns:p14="http://schemas.microsoft.com/office/powerpoint/2010/main" val="1572819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treamlined 2">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1"/>
                </a:solidFill>
              </a:rPr>
              <a:pPr/>
              <a:t>‹#›</a:t>
            </a:fld>
            <a:endParaRPr lang="en-US" dirty="0">
              <a:solidFill>
                <a:schemeClr val="accent1"/>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4800" b="1" i="0">
                <a:solidFill>
                  <a:schemeClr val="accent1"/>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accent1"/>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attribution here</a:t>
            </a:r>
          </a:p>
        </p:txBody>
      </p: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chemeClr val="accent1"/>
              </a:solidFill>
            </a:ln>
          </p:spPr>
          <p:txBody>
            <a:bodyPr wrap="square" lIns="0" tIns="0" rIns="0" bIns="0" rtlCol="0"/>
            <a:lstStyle/>
            <a:p>
              <a:endParaRPr dirty="0"/>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dirty="0"/>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dirty="0"/>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dirty="0"/>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dirty="0"/>
              </a:p>
            </p:txBody>
          </p:sp>
        </p:grpSp>
      </p:grpSp>
    </p:spTree>
    <p:extLst>
      <p:ext uri="{BB962C8B-B14F-4D97-AF65-F5344CB8AC3E}">
        <p14:creationId xmlns:p14="http://schemas.microsoft.com/office/powerpoint/2010/main" val="1472723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treamlined 3">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2"/>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solidFill>
                  <a:schemeClr val="accent2"/>
                </a:solidFill>
              </a:endParaRPr>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solidFill>
                  <a:schemeClr val="accent2"/>
                </a:solidFill>
              </a:endParaRPr>
            </a:p>
          </p:txBody>
        </p:sp>
      </p:grpSp>
    </p:spTree>
    <p:extLst>
      <p:ext uri="{BB962C8B-B14F-4D97-AF65-F5344CB8AC3E}">
        <p14:creationId xmlns:p14="http://schemas.microsoft.com/office/powerpoint/2010/main" val="1615203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treamlined 4">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1"/>
                </a:solidFill>
              </a:rPr>
              <a:pPr/>
              <a:t>‹#›</a:t>
            </a:fld>
            <a:endParaRPr lang="en-US" dirty="0">
              <a:solidFill>
                <a:schemeClr val="accent1"/>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dirty="0">
                <a:solidFill>
                  <a:schemeClr val="accent1"/>
                </a:solidFill>
              </a:endParaRPr>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solidFill>
                  <a:schemeClr val="accent1"/>
                </a:solidFill>
              </a:endParaRPr>
            </a:p>
          </p:txBody>
        </p:sp>
      </p:grpSp>
    </p:spTree>
    <p:extLst>
      <p:ext uri="{BB962C8B-B14F-4D97-AF65-F5344CB8AC3E}">
        <p14:creationId xmlns:p14="http://schemas.microsoft.com/office/powerpoint/2010/main" val="1846365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Text-Blue-Streamline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D3B74C-F1C6-A1CD-DD0A-FA6E8F8D036D}"/>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1090420" y="323365"/>
            <a:ext cx="10478166" cy="669161"/>
          </a:xfrm>
        </p:spPr>
        <p:txBody>
          <a:bodyPr lIns="0" tIns="0" rIns="0" bIns="0" anchor="b" anchorCtr="0">
            <a:noAutofit/>
          </a:bodyPr>
          <a:lstStyle>
            <a:lvl1pPr algn="l">
              <a:lnSpc>
                <a:spcPct val="90000"/>
              </a:lnSpc>
              <a:defRPr sz="2400" b="1" i="0" spc="100" baseline="0">
                <a:solidFill>
                  <a:schemeClr val="accent2"/>
                </a:solidFill>
                <a:latin typeface="Obviously Wide Lght" pitchFamily="82" charset="77"/>
              </a:defRPr>
            </a:lvl1pPr>
          </a:lstStyle>
          <a:p>
            <a:r>
              <a:rPr lang="en-US" dirty="0"/>
              <a:t>CLICK TO ADD 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sz="2000" b="1" i="0">
                <a:solidFill>
                  <a:schemeClr val="accent2"/>
                </a:solidFill>
                <a:latin typeface="Obviously Wide Medi" pitchFamily="8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sz="1400" b="1" i="0">
                <a:solidFill>
                  <a:schemeClr val="accent2"/>
                </a:solidFill>
                <a:latin typeface="Obviously Wide Medi" pitchFamily="8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pic>
        <p:nvPicPr>
          <p:cNvPr id="14" name="Picture 13">
            <a:extLst>
              <a:ext uri="{FF2B5EF4-FFF2-40B4-BE49-F238E27FC236}">
                <a16:creationId xmlns:a16="http://schemas.microsoft.com/office/drawing/2014/main" id="{6016B89B-334D-5B4D-AAD2-6FD3D5D915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grpSp>
        <p:nvGrpSpPr>
          <p:cNvPr id="47" name="Group 46">
            <a:extLst>
              <a:ext uri="{FF2B5EF4-FFF2-40B4-BE49-F238E27FC236}">
                <a16:creationId xmlns:a16="http://schemas.microsoft.com/office/drawing/2014/main" id="{3463BBD9-C22B-DD4A-8880-446CBCB4260D}"/>
              </a:ext>
            </a:extLst>
          </p:cNvPr>
          <p:cNvGrpSpPr/>
          <p:nvPr userDrawn="1"/>
        </p:nvGrpSpPr>
        <p:grpSpPr>
          <a:xfrm>
            <a:off x="11479694" y="484771"/>
            <a:ext cx="712306" cy="5410029"/>
            <a:chOff x="11492959" y="484771"/>
            <a:chExt cx="712306" cy="5410029"/>
          </a:xfrm>
        </p:grpSpPr>
        <p:grpSp>
          <p:nvGrpSpPr>
            <p:cNvPr id="16" name="Group 15">
              <a:extLst>
                <a:ext uri="{FF2B5EF4-FFF2-40B4-BE49-F238E27FC236}">
                  <a16:creationId xmlns:a16="http://schemas.microsoft.com/office/drawing/2014/main" id="{49505F81-2E20-6244-B5EF-F62C9E01FCC1}"/>
                </a:ext>
              </a:extLst>
            </p:cNvPr>
            <p:cNvGrpSpPr/>
            <p:nvPr userDrawn="1"/>
          </p:nvGrpSpPr>
          <p:grpSpPr>
            <a:xfrm>
              <a:off x="11492959" y="484771"/>
              <a:ext cx="712305" cy="98641"/>
              <a:chOff x="11492959" y="484771"/>
              <a:chExt cx="712305" cy="98641"/>
            </a:xfrm>
          </p:grpSpPr>
          <p:sp>
            <p:nvSpPr>
              <p:cNvPr id="45" name="object 12">
                <a:extLst>
                  <a:ext uri="{FF2B5EF4-FFF2-40B4-BE49-F238E27FC236}">
                    <a16:creationId xmlns:a16="http://schemas.microsoft.com/office/drawing/2014/main" id="{881AC648-48F7-704B-8869-AA0D97BFAD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46" name="object 22">
                <a:extLst>
                  <a:ext uri="{FF2B5EF4-FFF2-40B4-BE49-F238E27FC236}">
                    <a16:creationId xmlns:a16="http://schemas.microsoft.com/office/drawing/2014/main" id="{F82239D2-1F53-AA4A-A106-EF6FDDF58902}"/>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12" name="Group 11">
              <a:extLst>
                <a:ext uri="{FF2B5EF4-FFF2-40B4-BE49-F238E27FC236}">
                  <a16:creationId xmlns:a16="http://schemas.microsoft.com/office/drawing/2014/main" id="{2BAB6B7E-91AB-A845-99F4-EF34E378B75D}"/>
                </a:ext>
              </a:extLst>
            </p:cNvPr>
            <p:cNvGrpSpPr/>
            <p:nvPr userDrawn="1"/>
          </p:nvGrpSpPr>
          <p:grpSpPr>
            <a:xfrm>
              <a:off x="11492959" y="837460"/>
              <a:ext cx="712305" cy="112876"/>
              <a:chOff x="11492959" y="837460"/>
              <a:chExt cx="712305" cy="112876"/>
            </a:xfrm>
          </p:grpSpPr>
          <p:sp>
            <p:nvSpPr>
              <p:cNvPr id="41" name="object 10">
                <a:extLst>
                  <a:ext uri="{FF2B5EF4-FFF2-40B4-BE49-F238E27FC236}">
                    <a16:creationId xmlns:a16="http://schemas.microsoft.com/office/drawing/2014/main" id="{53C4DF40-9951-0F45-BAAC-1147334A338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44" name="object 10">
                <a:extLst>
                  <a:ext uri="{FF2B5EF4-FFF2-40B4-BE49-F238E27FC236}">
                    <a16:creationId xmlns:a16="http://schemas.microsoft.com/office/drawing/2014/main" id="{9AFF11AB-8F4F-724C-8CFC-6FBC55653091}"/>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43" name="object 22">
                <a:extLst>
                  <a:ext uri="{FF2B5EF4-FFF2-40B4-BE49-F238E27FC236}">
                    <a16:creationId xmlns:a16="http://schemas.microsoft.com/office/drawing/2014/main" id="{016500BB-4144-9A4F-B7AE-380B54A21B62}"/>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11" name="Group 10">
              <a:extLst>
                <a:ext uri="{FF2B5EF4-FFF2-40B4-BE49-F238E27FC236}">
                  <a16:creationId xmlns:a16="http://schemas.microsoft.com/office/drawing/2014/main" id="{7B9EF69F-2683-6B48-A324-5FEAD0814EB7}"/>
                </a:ext>
              </a:extLst>
            </p:cNvPr>
            <p:cNvGrpSpPr/>
            <p:nvPr userDrawn="1"/>
          </p:nvGrpSpPr>
          <p:grpSpPr>
            <a:xfrm>
              <a:off x="11492959" y="1459641"/>
              <a:ext cx="712305" cy="18623"/>
              <a:chOff x="11492959" y="1459641"/>
              <a:chExt cx="712305" cy="18623"/>
            </a:xfrm>
          </p:grpSpPr>
          <p:sp>
            <p:nvSpPr>
              <p:cNvPr id="39" name="object 10">
                <a:extLst>
                  <a:ext uri="{FF2B5EF4-FFF2-40B4-BE49-F238E27FC236}">
                    <a16:creationId xmlns:a16="http://schemas.microsoft.com/office/drawing/2014/main" id="{2A40E96B-A34F-9E40-ACE9-A4745F0C7F28}"/>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40" name="object 22">
                <a:extLst>
                  <a:ext uri="{FF2B5EF4-FFF2-40B4-BE49-F238E27FC236}">
                    <a16:creationId xmlns:a16="http://schemas.microsoft.com/office/drawing/2014/main" id="{43F084A3-AD2B-784B-B3EF-AD4BDD57F604}"/>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10" name="Group 9">
              <a:extLst>
                <a:ext uri="{FF2B5EF4-FFF2-40B4-BE49-F238E27FC236}">
                  <a16:creationId xmlns:a16="http://schemas.microsoft.com/office/drawing/2014/main" id="{5F982F1F-6739-BC4B-BAB1-3888F2033F59}"/>
                </a:ext>
              </a:extLst>
            </p:cNvPr>
            <p:cNvGrpSpPr/>
            <p:nvPr userDrawn="1"/>
          </p:nvGrpSpPr>
          <p:grpSpPr>
            <a:xfrm>
              <a:off x="11492959" y="2418879"/>
              <a:ext cx="712305" cy="126395"/>
              <a:chOff x="11492959" y="2418879"/>
              <a:chExt cx="712305" cy="126395"/>
            </a:xfrm>
          </p:grpSpPr>
          <p:sp>
            <p:nvSpPr>
              <p:cNvPr id="37" name="object 10">
                <a:extLst>
                  <a:ext uri="{FF2B5EF4-FFF2-40B4-BE49-F238E27FC236}">
                    <a16:creationId xmlns:a16="http://schemas.microsoft.com/office/drawing/2014/main" id="{7A6ED7BE-5A24-DC47-8B6F-49081FF69B5F}"/>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38" name="object 22">
                <a:extLst>
                  <a:ext uri="{FF2B5EF4-FFF2-40B4-BE49-F238E27FC236}">
                    <a16:creationId xmlns:a16="http://schemas.microsoft.com/office/drawing/2014/main" id="{25C4C95E-AFAE-B64C-9050-39D34C50F606}"/>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21" name="object 22">
              <a:extLst>
                <a:ext uri="{FF2B5EF4-FFF2-40B4-BE49-F238E27FC236}">
                  <a16:creationId xmlns:a16="http://schemas.microsoft.com/office/drawing/2014/main" id="{0BB380E0-F0AD-8D49-9ADE-10943B64CFA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9" name="Group 8">
              <a:extLst>
                <a:ext uri="{FF2B5EF4-FFF2-40B4-BE49-F238E27FC236}">
                  <a16:creationId xmlns:a16="http://schemas.microsoft.com/office/drawing/2014/main" id="{30D6B3E6-2AA6-874C-B07F-43C1BD46C0EF}"/>
                </a:ext>
              </a:extLst>
            </p:cNvPr>
            <p:cNvGrpSpPr/>
            <p:nvPr userDrawn="1"/>
          </p:nvGrpSpPr>
          <p:grpSpPr>
            <a:xfrm>
              <a:off x="11492959" y="5160951"/>
              <a:ext cx="712305" cy="70754"/>
              <a:chOff x="11492959" y="5160951"/>
              <a:chExt cx="712305" cy="70754"/>
            </a:xfrm>
          </p:grpSpPr>
          <p:sp>
            <p:nvSpPr>
              <p:cNvPr id="34" name="object 22">
                <a:extLst>
                  <a:ext uri="{FF2B5EF4-FFF2-40B4-BE49-F238E27FC236}">
                    <a16:creationId xmlns:a16="http://schemas.microsoft.com/office/drawing/2014/main" id="{5CAE99AC-19A9-5C42-AF7C-70DEB7FD5B79}"/>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32" name="object 10">
                <a:extLst>
                  <a:ext uri="{FF2B5EF4-FFF2-40B4-BE49-F238E27FC236}">
                    <a16:creationId xmlns:a16="http://schemas.microsoft.com/office/drawing/2014/main" id="{25BDE417-F839-5941-9662-16DF0A8A99D7}"/>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9" name="object 22">
              <a:extLst>
                <a:ext uri="{FF2B5EF4-FFF2-40B4-BE49-F238E27FC236}">
                  <a16:creationId xmlns:a16="http://schemas.microsoft.com/office/drawing/2014/main" id="{C008405F-AD5B-A24D-9999-84228CA5920C}"/>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28" name="object 10">
              <a:extLst>
                <a:ext uri="{FF2B5EF4-FFF2-40B4-BE49-F238E27FC236}">
                  <a16:creationId xmlns:a16="http://schemas.microsoft.com/office/drawing/2014/main" id="{703129EE-7825-5948-A27A-1D79F9B2F776}"/>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1383603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CA50B3-B544-8050-7B46-896A323F55C8}"/>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5" name="Title 1">
            <a:extLst>
              <a:ext uri="{FF2B5EF4-FFF2-40B4-BE49-F238E27FC236}">
                <a16:creationId xmlns:a16="http://schemas.microsoft.com/office/drawing/2014/main" id="{9C851DD2-137B-174A-8657-C360631E4145}"/>
              </a:ext>
            </a:extLst>
          </p:cNvPr>
          <p:cNvSpPr>
            <a:spLocks noGrp="1"/>
          </p:cNvSpPr>
          <p:nvPr>
            <p:ph type="title" hasCustomPrompt="1"/>
          </p:nvPr>
        </p:nvSpPr>
        <p:spPr>
          <a:xfrm>
            <a:off x="1090420" y="261791"/>
            <a:ext cx="10820622" cy="72410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7" name="Group 46">
            <a:extLst>
              <a:ext uri="{FF2B5EF4-FFF2-40B4-BE49-F238E27FC236}">
                <a16:creationId xmlns:a16="http://schemas.microsoft.com/office/drawing/2014/main" id="{6A8CCB4F-EB6E-7C49-BFF4-BFE193A492BA}"/>
              </a:ext>
            </a:extLst>
          </p:cNvPr>
          <p:cNvGrpSpPr/>
          <p:nvPr userDrawn="1"/>
        </p:nvGrpSpPr>
        <p:grpSpPr>
          <a:xfrm>
            <a:off x="11479694" y="484771"/>
            <a:ext cx="712306" cy="5410029"/>
            <a:chOff x="11492959" y="484771"/>
            <a:chExt cx="712306" cy="5410029"/>
          </a:xfrm>
        </p:grpSpPr>
        <p:grpSp>
          <p:nvGrpSpPr>
            <p:cNvPr id="48" name="Group 47">
              <a:extLst>
                <a:ext uri="{FF2B5EF4-FFF2-40B4-BE49-F238E27FC236}">
                  <a16:creationId xmlns:a16="http://schemas.microsoft.com/office/drawing/2014/main" id="{4D52C820-4118-5844-B4C6-0F6ECAAE10C5}"/>
                </a:ext>
              </a:extLst>
            </p:cNvPr>
            <p:cNvGrpSpPr/>
            <p:nvPr userDrawn="1"/>
          </p:nvGrpSpPr>
          <p:grpSpPr>
            <a:xfrm>
              <a:off x="11492959" y="484771"/>
              <a:ext cx="712305" cy="98641"/>
              <a:chOff x="11492959" y="484771"/>
              <a:chExt cx="712305" cy="98641"/>
            </a:xfrm>
          </p:grpSpPr>
          <p:sp>
            <p:nvSpPr>
              <p:cNvPr id="65" name="object 12">
                <a:extLst>
                  <a:ext uri="{FF2B5EF4-FFF2-40B4-BE49-F238E27FC236}">
                    <a16:creationId xmlns:a16="http://schemas.microsoft.com/office/drawing/2014/main" id="{BE12A101-DF84-F747-9771-CB4355965664}"/>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66" name="object 22">
                <a:extLst>
                  <a:ext uri="{FF2B5EF4-FFF2-40B4-BE49-F238E27FC236}">
                    <a16:creationId xmlns:a16="http://schemas.microsoft.com/office/drawing/2014/main" id="{E18BFEC0-9622-8C4B-BEAB-155F3A86A4F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9" name="Group 48">
              <a:extLst>
                <a:ext uri="{FF2B5EF4-FFF2-40B4-BE49-F238E27FC236}">
                  <a16:creationId xmlns:a16="http://schemas.microsoft.com/office/drawing/2014/main" id="{CDDA3EA8-5304-8E4F-9EF0-3B226B876524}"/>
                </a:ext>
              </a:extLst>
            </p:cNvPr>
            <p:cNvGrpSpPr/>
            <p:nvPr userDrawn="1"/>
          </p:nvGrpSpPr>
          <p:grpSpPr>
            <a:xfrm>
              <a:off x="11492959" y="837460"/>
              <a:ext cx="712305" cy="112876"/>
              <a:chOff x="11492959" y="837460"/>
              <a:chExt cx="712305" cy="112876"/>
            </a:xfrm>
          </p:grpSpPr>
          <p:sp>
            <p:nvSpPr>
              <p:cNvPr id="62" name="object 10">
                <a:extLst>
                  <a:ext uri="{FF2B5EF4-FFF2-40B4-BE49-F238E27FC236}">
                    <a16:creationId xmlns:a16="http://schemas.microsoft.com/office/drawing/2014/main" id="{E0E1BB06-EA7B-E14F-BAD7-BDCB1A94219C}"/>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3" name="object 10">
                <a:extLst>
                  <a:ext uri="{FF2B5EF4-FFF2-40B4-BE49-F238E27FC236}">
                    <a16:creationId xmlns:a16="http://schemas.microsoft.com/office/drawing/2014/main" id="{CBE47FDE-FF02-074A-B9DB-F0F4661EBE52}"/>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4" name="object 22">
                <a:extLst>
                  <a:ext uri="{FF2B5EF4-FFF2-40B4-BE49-F238E27FC236}">
                    <a16:creationId xmlns:a16="http://schemas.microsoft.com/office/drawing/2014/main" id="{0B497DC5-24D2-7E47-B359-40C9E161FE76}"/>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50" name="Group 49">
              <a:extLst>
                <a:ext uri="{FF2B5EF4-FFF2-40B4-BE49-F238E27FC236}">
                  <a16:creationId xmlns:a16="http://schemas.microsoft.com/office/drawing/2014/main" id="{A08C2A0C-61DC-AD43-8303-E68852FB5C2C}"/>
                </a:ext>
              </a:extLst>
            </p:cNvPr>
            <p:cNvGrpSpPr/>
            <p:nvPr userDrawn="1"/>
          </p:nvGrpSpPr>
          <p:grpSpPr>
            <a:xfrm>
              <a:off x="11492959" y="1459641"/>
              <a:ext cx="712305" cy="18623"/>
              <a:chOff x="11492959" y="1459641"/>
              <a:chExt cx="712305" cy="18623"/>
            </a:xfrm>
          </p:grpSpPr>
          <p:sp>
            <p:nvSpPr>
              <p:cNvPr id="60" name="object 10">
                <a:extLst>
                  <a:ext uri="{FF2B5EF4-FFF2-40B4-BE49-F238E27FC236}">
                    <a16:creationId xmlns:a16="http://schemas.microsoft.com/office/drawing/2014/main" id="{A819BBCB-D1B4-3148-95C0-DB1885048F31}"/>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22">
                <a:extLst>
                  <a:ext uri="{FF2B5EF4-FFF2-40B4-BE49-F238E27FC236}">
                    <a16:creationId xmlns:a16="http://schemas.microsoft.com/office/drawing/2014/main" id="{CC15F2B0-424E-FA43-A735-194F8572DBE7}"/>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51" name="Group 50">
              <a:extLst>
                <a:ext uri="{FF2B5EF4-FFF2-40B4-BE49-F238E27FC236}">
                  <a16:creationId xmlns:a16="http://schemas.microsoft.com/office/drawing/2014/main" id="{99316C53-414D-5E4C-9A57-1C645317124C}"/>
                </a:ext>
              </a:extLst>
            </p:cNvPr>
            <p:cNvGrpSpPr/>
            <p:nvPr userDrawn="1"/>
          </p:nvGrpSpPr>
          <p:grpSpPr>
            <a:xfrm>
              <a:off x="11492959" y="2418879"/>
              <a:ext cx="712305" cy="126395"/>
              <a:chOff x="11492959" y="2418879"/>
              <a:chExt cx="712305" cy="126395"/>
            </a:xfrm>
          </p:grpSpPr>
          <p:sp>
            <p:nvSpPr>
              <p:cNvPr id="58" name="object 10">
                <a:extLst>
                  <a:ext uri="{FF2B5EF4-FFF2-40B4-BE49-F238E27FC236}">
                    <a16:creationId xmlns:a16="http://schemas.microsoft.com/office/drawing/2014/main" id="{53E70FBD-0E5F-FB46-8A99-2E5007564159}"/>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9" name="object 22">
                <a:extLst>
                  <a:ext uri="{FF2B5EF4-FFF2-40B4-BE49-F238E27FC236}">
                    <a16:creationId xmlns:a16="http://schemas.microsoft.com/office/drawing/2014/main" id="{C686AC97-6BE7-3240-8B47-2F6DDE516FC9}"/>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9E29B2C6-4C96-1E4E-A6E7-0BE771074BC9}"/>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53" name="Group 52">
              <a:extLst>
                <a:ext uri="{FF2B5EF4-FFF2-40B4-BE49-F238E27FC236}">
                  <a16:creationId xmlns:a16="http://schemas.microsoft.com/office/drawing/2014/main" id="{8D91ADF0-2698-4440-B2A7-94FF113F28CC}"/>
                </a:ext>
              </a:extLst>
            </p:cNvPr>
            <p:cNvGrpSpPr/>
            <p:nvPr userDrawn="1"/>
          </p:nvGrpSpPr>
          <p:grpSpPr>
            <a:xfrm>
              <a:off x="11492959" y="5160951"/>
              <a:ext cx="712305" cy="70754"/>
              <a:chOff x="11492959" y="5160951"/>
              <a:chExt cx="712305" cy="70754"/>
            </a:xfrm>
          </p:grpSpPr>
          <p:sp>
            <p:nvSpPr>
              <p:cNvPr id="56" name="object 22">
                <a:extLst>
                  <a:ext uri="{FF2B5EF4-FFF2-40B4-BE49-F238E27FC236}">
                    <a16:creationId xmlns:a16="http://schemas.microsoft.com/office/drawing/2014/main" id="{557CF4E5-A2DD-AE42-859E-1C502965D5D4}"/>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AA98D139-27CF-A046-90AC-6A2205B70887}"/>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4" name="object 22">
              <a:extLst>
                <a:ext uri="{FF2B5EF4-FFF2-40B4-BE49-F238E27FC236}">
                  <a16:creationId xmlns:a16="http://schemas.microsoft.com/office/drawing/2014/main" id="{9B673621-43F3-6D40-A227-317FA2F08BF4}"/>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5" name="object 10">
              <a:extLst>
                <a:ext uri="{FF2B5EF4-FFF2-40B4-BE49-F238E27FC236}">
                  <a16:creationId xmlns:a16="http://schemas.microsoft.com/office/drawing/2014/main" id="{047C592D-3942-6345-8F73-4337FAC7340D}"/>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46" name="Picture 45">
            <a:extLst>
              <a:ext uri="{FF2B5EF4-FFF2-40B4-BE49-F238E27FC236}">
                <a16:creationId xmlns:a16="http://schemas.microsoft.com/office/drawing/2014/main" id="{9420185E-4AC2-AF46-821D-B6A39598C4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1193075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08CAAD-0E63-C927-255B-F8B34ACEFD43}"/>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0" name="Title 1">
            <a:extLst>
              <a:ext uri="{FF2B5EF4-FFF2-40B4-BE49-F238E27FC236}">
                <a16:creationId xmlns:a16="http://schemas.microsoft.com/office/drawing/2014/main" id="{294D3B3C-6D7C-6441-B7F9-4B397F80561D}"/>
              </a:ext>
            </a:extLst>
          </p:cNvPr>
          <p:cNvSpPr>
            <a:spLocks noGrp="1"/>
          </p:cNvSpPr>
          <p:nvPr>
            <p:ph type="title" hasCustomPrompt="1"/>
          </p:nvPr>
        </p:nvSpPr>
        <p:spPr>
          <a:xfrm>
            <a:off x="1085102" y="276519"/>
            <a:ext cx="10697362" cy="70997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9A53C210-D38F-B147-8B38-51E72E04B2CE}"/>
              </a:ext>
            </a:extLst>
          </p:cNvPr>
          <p:cNvGrpSpPr/>
          <p:nvPr userDrawn="1"/>
        </p:nvGrpSpPr>
        <p:grpSpPr>
          <a:xfrm>
            <a:off x="11479694" y="484771"/>
            <a:ext cx="712306" cy="5410029"/>
            <a:chOff x="11492959" y="484771"/>
            <a:chExt cx="712306" cy="5410029"/>
          </a:xfrm>
        </p:grpSpPr>
        <p:grpSp>
          <p:nvGrpSpPr>
            <p:cNvPr id="46" name="Group 45">
              <a:extLst>
                <a:ext uri="{FF2B5EF4-FFF2-40B4-BE49-F238E27FC236}">
                  <a16:creationId xmlns:a16="http://schemas.microsoft.com/office/drawing/2014/main" id="{D743CD63-4EBD-FF43-82E4-44622ECF7F26}"/>
                </a:ext>
              </a:extLst>
            </p:cNvPr>
            <p:cNvGrpSpPr/>
            <p:nvPr userDrawn="1"/>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70C3B72A-0255-A643-8BCB-743321AE4C45}"/>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64" name="object 22">
                <a:extLst>
                  <a:ext uri="{FF2B5EF4-FFF2-40B4-BE49-F238E27FC236}">
                    <a16:creationId xmlns:a16="http://schemas.microsoft.com/office/drawing/2014/main" id="{AF4E6DA5-78BD-9A43-8031-F3D6B002AC64}"/>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7" name="Group 46">
              <a:extLst>
                <a:ext uri="{FF2B5EF4-FFF2-40B4-BE49-F238E27FC236}">
                  <a16:creationId xmlns:a16="http://schemas.microsoft.com/office/drawing/2014/main" id="{A127F773-8447-EF4B-B718-12D5F2E991AF}"/>
                </a:ext>
              </a:extLst>
            </p:cNvPr>
            <p:cNvGrpSpPr/>
            <p:nvPr userDrawn="1"/>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777F725-CE64-6C48-BCB5-3829866DA261}"/>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10">
                <a:extLst>
                  <a:ext uri="{FF2B5EF4-FFF2-40B4-BE49-F238E27FC236}">
                    <a16:creationId xmlns:a16="http://schemas.microsoft.com/office/drawing/2014/main" id="{C82B53FD-9695-1A4A-A1D7-1CB7DDBD7104}"/>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2" name="object 22">
                <a:extLst>
                  <a:ext uri="{FF2B5EF4-FFF2-40B4-BE49-F238E27FC236}">
                    <a16:creationId xmlns:a16="http://schemas.microsoft.com/office/drawing/2014/main" id="{F9E7742B-2A8C-B64E-B27E-97E41BBED308}"/>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8" name="Group 47">
              <a:extLst>
                <a:ext uri="{FF2B5EF4-FFF2-40B4-BE49-F238E27FC236}">
                  <a16:creationId xmlns:a16="http://schemas.microsoft.com/office/drawing/2014/main" id="{F599F89F-F1FF-A94F-A99A-0AC7EBEC9CE6}"/>
                </a:ext>
              </a:extLst>
            </p:cNvPr>
            <p:cNvGrpSpPr/>
            <p:nvPr userDrawn="1"/>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22D50117-144D-2042-8838-D6BD708EE213}"/>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9" name="object 22">
                <a:extLst>
                  <a:ext uri="{FF2B5EF4-FFF2-40B4-BE49-F238E27FC236}">
                    <a16:creationId xmlns:a16="http://schemas.microsoft.com/office/drawing/2014/main" id="{B3170071-F337-9B4D-8523-2A0337757F1B}"/>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9" name="Group 48">
              <a:extLst>
                <a:ext uri="{FF2B5EF4-FFF2-40B4-BE49-F238E27FC236}">
                  <a16:creationId xmlns:a16="http://schemas.microsoft.com/office/drawing/2014/main" id="{A2614D46-AB61-0442-AA3D-26EAFA482188}"/>
                </a:ext>
              </a:extLst>
            </p:cNvPr>
            <p:cNvGrpSpPr/>
            <p:nvPr userDrawn="1"/>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6B64305-E4EF-474F-9A3C-352E1DA9E458}"/>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22">
                <a:extLst>
                  <a:ext uri="{FF2B5EF4-FFF2-40B4-BE49-F238E27FC236}">
                    <a16:creationId xmlns:a16="http://schemas.microsoft.com/office/drawing/2014/main" id="{5A780A98-3242-FF41-81F7-434BE8AC1D47}"/>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50" name="object 22">
              <a:extLst>
                <a:ext uri="{FF2B5EF4-FFF2-40B4-BE49-F238E27FC236}">
                  <a16:creationId xmlns:a16="http://schemas.microsoft.com/office/drawing/2014/main" id="{2A06A007-BFA8-F841-907E-F5982031CC2F}"/>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51" name="Group 50">
              <a:extLst>
                <a:ext uri="{FF2B5EF4-FFF2-40B4-BE49-F238E27FC236}">
                  <a16:creationId xmlns:a16="http://schemas.microsoft.com/office/drawing/2014/main" id="{7B746EDC-FE6D-444C-902A-779258B4783A}"/>
                </a:ext>
              </a:extLst>
            </p:cNvPr>
            <p:cNvGrpSpPr/>
            <p:nvPr userDrawn="1"/>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3011B8D6-C982-2D48-BFD1-047936EE2A21}"/>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5" name="object 10">
                <a:extLst>
                  <a:ext uri="{FF2B5EF4-FFF2-40B4-BE49-F238E27FC236}">
                    <a16:creationId xmlns:a16="http://schemas.microsoft.com/office/drawing/2014/main" id="{3894879A-F527-3B49-AFE7-1D35877F5B2A}"/>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3A44FFE2-CC80-F541-A5F5-026F6EB2DE0D}"/>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3" name="object 10">
              <a:extLst>
                <a:ext uri="{FF2B5EF4-FFF2-40B4-BE49-F238E27FC236}">
                  <a16:creationId xmlns:a16="http://schemas.microsoft.com/office/drawing/2014/main" id="{E5F44BB9-D299-1749-B4BB-FED2A2B0DCA8}"/>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44" name="Picture 43">
            <a:extLst>
              <a:ext uri="{FF2B5EF4-FFF2-40B4-BE49-F238E27FC236}">
                <a16:creationId xmlns:a16="http://schemas.microsoft.com/office/drawing/2014/main" id="{80637074-04E7-044E-AA67-C4BCAA7E00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68666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BA3367-E24F-45E3-EEDB-32AC7B21884C}"/>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9576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C96CF-4B62-29D2-2D11-6CACDCB6B4D7}"/>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627131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Text-Orang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1838E9-C540-71D8-1913-7FA9453262E3}"/>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lang="en-US" sz="14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sp>
        <p:nvSpPr>
          <p:cNvPr id="14" name="Title 1">
            <a:extLst>
              <a:ext uri="{FF2B5EF4-FFF2-40B4-BE49-F238E27FC236}">
                <a16:creationId xmlns:a16="http://schemas.microsoft.com/office/drawing/2014/main" id="{3CE96427-CC30-D34E-ADEB-161B79B79BCE}"/>
              </a:ext>
            </a:extLst>
          </p:cNvPr>
          <p:cNvSpPr>
            <a:spLocks noGrp="1"/>
          </p:cNvSpPr>
          <p:nvPr>
            <p:ph type="title" hasCustomPrompt="1"/>
          </p:nvPr>
        </p:nvSpPr>
        <p:spPr>
          <a:xfrm>
            <a:off x="1090420" y="279269"/>
            <a:ext cx="10828501" cy="709980"/>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cxnSp>
        <p:nvCxnSpPr>
          <p:cNvPr id="49" name="Straight Connector 48">
            <a:extLst>
              <a:ext uri="{FF2B5EF4-FFF2-40B4-BE49-F238E27FC236}">
                <a16:creationId xmlns:a16="http://schemas.microsoft.com/office/drawing/2014/main" id="{D08ED431-4AA0-FF45-956C-2F98C2E528D3}"/>
              </a:ext>
            </a:extLst>
          </p:cNvPr>
          <p:cNvCxnSpPr/>
          <p:nvPr userDrawn="1"/>
        </p:nvCxnSpPr>
        <p:spPr>
          <a:xfrm>
            <a:off x="5021336" y="12347790"/>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F8E9A6BA-48C3-B141-9BBC-BB5A5CC7D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grpSp>
        <p:nvGrpSpPr>
          <p:cNvPr id="78" name="Group 77">
            <a:extLst>
              <a:ext uri="{FF2B5EF4-FFF2-40B4-BE49-F238E27FC236}">
                <a16:creationId xmlns:a16="http://schemas.microsoft.com/office/drawing/2014/main" id="{F80CF280-019C-7047-AE31-5DD80D71D201}"/>
              </a:ext>
            </a:extLst>
          </p:cNvPr>
          <p:cNvGrpSpPr/>
          <p:nvPr userDrawn="1"/>
        </p:nvGrpSpPr>
        <p:grpSpPr>
          <a:xfrm>
            <a:off x="11479694" y="484771"/>
            <a:ext cx="712306" cy="5410029"/>
            <a:chOff x="11492959" y="484771"/>
            <a:chExt cx="712306" cy="5410029"/>
          </a:xfrm>
        </p:grpSpPr>
        <p:grpSp>
          <p:nvGrpSpPr>
            <p:cNvPr id="79" name="Group 78">
              <a:extLst>
                <a:ext uri="{FF2B5EF4-FFF2-40B4-BE49-F238E27FC236}">
                  <a16:creationId xmlns:a16="http://schemas.microsoft.com/office/drawing/2014/main" id="{61E4CF4A-CEE7-6943-B621-A79A7AF42B1A}"/>
                </a:ext>
              </a:extLst>
            </p:cNvPr>
            <p:cNvGrpSpPr/>
            <p:nvPr userDrawn="1"/>
          </p:nvGrpSpPr>
          <p:grpSpPr>
            <a:xfrm>
              <a:off x="11492959" y="484771"/>
              <a:ext cx="712305" cy="98641"/>
              <a:chOff x="11492959" y="484771"/>
              <a:chExt cx="712305" cy="98641"/>
            </a:xfrm>
          </p:grpSpPr>
          <p:sp>
            <p:nvSpPr>
              <p:cNvPr id="96" name="object 12">
                <a:extLst>
                  <a:ext uri="{FF2B5EF4-FFF2-40B4-BE49-F238E27FC236}">
                    <a16:creationId xmlns:a16="http://schemas.microsoft.com/office/drawing/2014/main" id="{A8E85381-544B-5D48-B30E-BF883F2F1F5B}"/>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97" name="object 22">
                <a:extLst>
                  <a:ext uri="{FF2B5EF4-FFF2-40B4-BE49-F238E27FC236}">
                    <a16:creationId xmlns:a16="http://schemas.microsoft.com/office/drawing/2014/main" id="{D646D3E3-4496-1049-9E06-220812D32728}"/>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80" name="Group 79">
              <a:extLst>
                <a:ext uri="{FF2B5EF4-FFF2-40B4-BE49-F238E27FC236}">
                  <a16:creationId xmlns:a16="http://schemas.microsoft.com/office/drawing/2014/main" id="{11432E9C-C2B7-D140-80C4-72456A1472B6}"/>
                </a:ext>
              </a:extLst>
            </p:cNvPr>
            <p:cNvGrpSpPr/>
            <p:nvPr userDrawn="1"/>
          </p:nvGrpSpPr>
          <p:grpSpPr>
            <a:xfrm>
              <a:off x="11492959" y="837460"/>
              <a:ext cx="712305" cy="112876"/>
              <a:chOff x="11492959" y="837460"/>
              <a:chExt cx="712305" cy="112876"/>
            </a:xfrm>
          </p:grpSpPr>
          <p:sp>
            <p:nvSpPr>
              <p:cNvPr id="93" name="object 10">
                <a:extLst>
                  <a:ext uri="{FF2B5EF4-FFF2-40B4-BE49-F238E27FC236}">
                    <a16:creationId xmlns:a16="http://schemas.microsoft.com/office/drawing/2014/main" id="{EC6388C5-9C3F-404F-B84E-DB43D8FE881E}"/>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94" name="object 10">
                <a:extLst>
                  <a:ext uri="{FF2B5EF4-FFF2-40B4-BE49-F238E27FC236}">
                    <a16:creationId xmlns:a16="http://schemas.microsoft.com/office/drawing/2014/main" id="{2CBB1369-2187-CF49-B0F9-C442C03BF3B6}"/>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95" name="object 22">
                <a:extLst>
                  <a:ext uri="{FF2B5EF4-FFF2-40B4-BE49-F238E27FC236}">
                    <a16:creationId xmlns:a16="http://schemas.microsoft.com/office/drawing/2014/main" id="{AE182827-52F3-A747-979F-C8243BFDAB9B}"/>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81" name="Group 80">
              <a:extLst>
                <a:ext uri="{FF2B5EF4-FFF2-40B4-BE49-F238E27FC236}">
                  <a16:creationId xmlns:a16="http://schemas.microsoft.com/office/drawing/2014/main" id="{62E84EFF-2C22-EA41-8C6C-432C3A6170B0}"/>
                </a:ext>
              </a:extLst>
            </p:cNvPr>
            <p:cNvGrpSpPr/>
            <p:nvPr userDrawn="1"/>
          </p:nvGrpSpPr>
          <p:grpSpPr>
            <a:xfrm>
              <a:off x="11492959" y="1459641"/>
              <a:ext cx="712305" cy="18623"/>
              <a:chOff x="11492959" y="1459641"/>
              <a:chExt cx="712305" cy="18623"/>
            </a:xfrm>
          </p:grpSpPr>
          <p:sp>
            <p:nvSpPr>
              <p:cNvPr id="91" name="object 10">
                <a:extLst>
                  <a:ext uri="{FF2B5EF4-FFF2-40B4-BE49-F238E27FC236}">
                    <a16:creationId xmlns:a16="http://schemas.microsoft.com/office/drawing/2014/main" id="{5CEF3585-4DFE-A347-A6CD-5CA4BEA1285D}"/>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92" name="object 22">
                <a:extLst>
                  <a:ext uri="{FF2B5EF4-FFF2-40B4-BE49-F238E27FC236}">
                    <a16:creationId xmlns:a16="http://schemas.microsoft.com/office/drawing/2014/main" id="{F914CD92-D434-ED41-950B-3D19F3E8F400}"/>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82" name="Group 81">
              <a:extLst>
                <a:ext uri="{FF2B5EF4-FFF2-40B4-BE49-F238E27FC236}">
                  <a16:creationId xmlns:a16="http://schemas.microsoft.com/office/drawing/2014/main" id="{17C54E50-7F72-BD49-96CC-88BE65033CAE}"/>
                </a:ext>
              </a:extLst>
            </p:cNvPr>
            <p:cNvGrpSpPr/>
            <p:nvPr userDrawn="1"/>
          </p:nvGrpSpPr>
          <p:grpSpPr>
            <a:xfrm>
              <a:off x="11492959" y="2418879"/>
              <a:ext cx="712305" cy="126395"/>
              <a:chOff x="11492959" y="2418879"/>
              <a:chExt cx="712305" cy="126395"/>
            </a:xfrm>
          </p:grpSpPr>
          <p:sp>
            <p:nvSpPr>
              <p:cNvPr id="89" name="object 10">
                <a:extLst>
                  <a:ext uri="{FF2B5EF4-FFF2-40B4-BE49-F238E27FC236}">
                    <a16:creationId xmlns:a16="http://schemas.microsoft.com/office/drawing/2014/main" id="{EEBF635E-8628-BC48-B963-775B49988450}"/>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90" name="object 22">
                <a:extLst>
                  <a:ext uri="{FF2B5EF4-FFF2-40B4-BE49-F238E27FC236}">
                    <a16:creationId xmlns:a16="http://schemas.microsoft.com/office/drawing/2014/main" id="{3EE9EB51-124C-AC4A-AA6F-D4BEF5139E40}"/>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83" name="object 22">
              <a:extLst>
                <a:ext uri="{FF2B5EF4-FFF2-40B4-BE49-F238E27FC236}">
                  <a16:creationId xmlns:a16="http://schemas.microsoft.com/office/drawing/2014/main" id="{3E12D583-80CB-EB4A-9297-B8816B94AA61}"/>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84" name="Group 83">
              <a:extLst>
                <a:ext uri="{FF2B5EF4-FFF2-40B4-BE49-F238E27FC236}">
                  <a16:creationId xmlns:a16="http://schemas.microsoft.com/office/drawing/2014/main" id="{E9D775C0-C818-CB41-A2CA-BA21BD541CB7}"/>
                </a:ext>
              </a:extLst>
            </p:cNvPr>
            <p:cNvGrpSpPr/>
            <p:nvPr userDrawn="1"/>
          </p:nvGrpSpPr>
          <p:grpSpPr>
            <a:xfrm>
              <a:off x="11492959" y="5160951"/>
              <a:ext cx="712305" cy="70754"/>
              <a:chOff x="11492959" y="5160951"/>
              <a:chExt cx="712305" cy="70754"/>
            </a:xfrm>
          </p:grpSpPr>
          <p:sp>
            <p:nvSpPr>
              <p:cNvPr id="87" name="object 22">
                <a:extLst>
                  <a:ext uri="{FF2B5EF4-FFF2-40B4-BE49-F238E27FC236}">
                    <a16:creationId xmlns:a16="http://schemas.microsoft.com/office/drawing/2014/main" id="{C0912A34-A4CA-FF4F-8F41-C5A8722C36B7}"/>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88" name="object 10">
                <a:extLst>
                  <a:ext uri="{FF2B5EF4-FFF2-40B4-BE49-F238E27FC236}">
                    <a16:creationId xmlns:a16="http://schemas.microsoft.com/office/drawing/2014/main" id="{10F143D0-127A-CF45-8D8E-19F1D614AD6B}"/>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85" name="object 22">
              <a:extLst>
                <a:ext uri="{FF2B5EF4-FFF2-40B4-BE49-F238E27FC236}">
                  <a16:creationId xmlns:a16="http://schemas.microsoft.com/office/drawing/2014/main" id="{A577E466-202F-D14D-AE58-B0352C2B6E0F}"/>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86" name="object 10">
              <a:extLst>
                <a:ext uri="{FF2B5EF4-FFF2-40B4-BE49-F238E27FC236}">
                  <a16:creationId xmlns:a16="http://schemas.microsoft.com/office/drawing/2014/main" id="{F95F252D-F480-2A45-BDC3-28AF589B3B5B}"/>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171843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50F0F6-C41D-29FC-51D4-0EE6EBA9D52B}"/>
              </a:ext>
            </a:extLst>
          </p:cNvPr>
          <p:cNvSpPr/>
          <p:nvPr userDrawn="1"/>
        </p:nvSpPr>
        <p:spPr>
          <a:xfrm>
            <a:off x="0" y="0"/>
            <a:ext cx="12192000" cy="463042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spcBef>
                <a:spcPts val="0"/>
              </a:spcBef>
              <a:buNone/>
              <a:defRPr sz="1200" b="1" i="0" spc="100" baseline="0">
                <a:solidFill>
                  <a:schemeClr val="accent2"/>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48" y="5607569"/>
            <a:ext cx="3096975" cy="309219"/>
          </a:xfrm>
        </p:spPr>
        <p:txBody>
          <a:bodyPr lIns="0" tIns="0" rIns="0" bIns="0">
            <a:noAutofit/>
          </a:bodyPr>
          <a:lstStyle>
            <a:lvl1pPr marL="0" indent="0" algn="r">
              <a:buFont typeface="Arial" panose="020B0604020202020204" pitchFamily="34" charset="0"/>
              <a:buNone/>
              <a:defRPr sz="1000" b="1" i="0" spc="100" baseline="0">
                <a:solidFill>
                  <a:schemeClr val="accent1"/>
                </a:solidFill>
                <a:latin typeface="Obviously Wide Semi" pitchFamily="8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2" cy="365864"/>
          </a:xfrm>
        </p:spPr>
        <p:txBody>
          <a:bodyPr lIns="0" tIns="0" rIns="0" bIns="0">
            <a:noAutofit/>
          </a:bodyPr>
          <a:lstStyle>
            <a:lvl1pPr marL="0" indent="0" algn="l">
              <a:buFont typeface="Arial" panose="020B0604020202020204" pitchFamily="34" charset="0"/>
              <a:buNone/>
              <a:defRPr sz="1000" b="1" i="0" spc="100" baseline="0">
                <a:solidFill>
                  <a:schemeClr val="accent1"/>
                </a:solidFill>
                <a:latin typeface="Obviously Wide Semi" pitchFamily="82" charset="77"/>
              </a:defRPr>
            </a:lvl1pPr>
          </a:lstStyle>
          <a:p>
            <a:pPr lvl="0"/>
            <a:r>
              <a:rPr lang="en-US" dirty="0"/>
              <a:t>CLICK TO ADD PRESENTER NAME HERE</a:t>
            </a:r>
          </a:p>
        </p:txBody>
      </p:sp>
      <p:pic>
        <p:nvPicPr>
          <p:cNvPr id="23" name="Picture 22">
            <a:extLst>
              <a:ext uri="{FF2B5EF4-FFF2-40B4-BE49-F238E27FC236}">
                <a16:creationId xmlns:a16="http://schemas.microsoft.com/office/drawing/2014/main" id="{EE71B562-D799-2B48-8D52-9BF0A7E1D1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783" y="5147073"/>
            <a:ext cx="1028021" cy="1028021"/>
          </a:xfrm>
          <a:prstGeom prst="rect">
            <a:avLst/>
          </a:prstGeom>
        </p:spPr>
      </p:pic>
      <p:grpSp>
        <p:nvGrpSpPr>
          <p:cNvPr id="17" name="Group 16">
            <a:extLst>
              <a:ext uri="{FF2B5EF4-FFF2-40B4-BE49-F238E27FC236}">
                <a16:creationId xmlns:a16="http://schemas.microsoft.com/office/drawing/2014/main" id="{40080802-9C1C-174B-9450-760AE8970B43}"/>
              </a:ext>
            </a:extLst>
          </p:cNvPr>
          <p:cNvGrpSpPr/>
          <p:nvPr userDrawn="1"/>
        </p:nvGrpSpPr>
        <p:grpSpPr>
          <a:xfrm>
            <a:off x="6414079" y="5084200"/>
            <a:ext cx="81474" cy="1293117"/>
            <a:chOff x="11708180" y="2750455"/>
            <a:chExt cx="81474" cy="1293117"/>
          </a:xfrm>
        </p:grpSpPr>
        <p:sp>
          <p:nvSpPr>
            <p:cNvPr id="19" name="object 12">
              <a:extLst>
                <a:ext uri="{FF2B5EF4-FFF2-40B4-BE49-F238E27FC236}">
                  <a16:creationId xmlns:a16="http://schemas.microsoft.com/office/drawing/2014/main" id="{D54F02A5-CF51-9D40-B14F-AFBE7ECBA423}"/>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dirty="0"/>
            </a:p>
          </p:txBody>
        </p:sp>
        <p:sp>
          <p:nvSpPr>
            <p:cNvPr id="20" name="object 22">
              <a:extLst>
                <a:ext uri="{FF2B5EF4-FFF2-40B4-BE49-F238E27FC236}">
                  <a16:creationId xmlns:a16="http://schemas.microsoft.com/office/drawing/2014/main" id="{8CE7DCDC-8380-D24D-AA79-D5C30F1E31DA}"/>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spTree>
    <p:extLst>
      <p:ext uri="{BB962C8B-B14F-4D97-AF65-F5344CB8AC3E}">
        <p14:creationId xmlns:p14="http://schemas.microsoft.com/office/powerpoint/2010/main" val="22789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1" name="Title 1">
            <a:extLst>
              <a:ext uri="{FF2B5EF4-FFF2-40B4-BE49-F238E27FC236}">
                <a16:creationId xmlns:a16="http://schemas.microsoft.com/office/drawing/2014/main" id="{1EE80935-D622-A947-8098-4CFAC2DE2EF5}"/>
              </a:ext>
            </a:extLst>
          </p:cNvPr>
          <p:cNvSpPr>
            <a:spLocks noGrp="1"/>
          </p:cNvSpPr>
          <p:nvPr>
            <p:ph type="title" hasCustomPrompt="1"/>
          </p:nvPr>
        </p:nvSpPr>
        <p:spPr>
          <a:xfrm>
            <a:off x="1085102" y="285228"/>
            <a:ext cx="10697362" cy="708484"/>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6" name="Group 45">
            <a:extLst>
              <a:ext uri="{FF2B5EF4-FFF2-40B4-BE49-F238E27FC236}">
                <a16:creationId xmlns:a16="http://schemas.microsoft.com/office/drawing/2014/main" id="{4F07AFFE-02A7-8347-9039-32A144AFBD30}"/>
              </a:ext>
            </a:extLst>
          </p:cNvPr>
          <p:cNvGrpSpPr/>
          <p:nvPr userDrawn="1"/>
        </p:nvGrpSpPr>
        <p:grpSpPr>
          <a:xfrm>
            <a:off x="11479694" y="484771"/>
            <a:ext cx="712306" cy="5410029"/>
            <a:chOff x="11492959" y="484771"/>
            <a:chExt cx="712306" cy="5410029"/>
          </a:xfrm>
        </p:grpSpPr>
        <p:grpSp>
          <p:nvGrpSpPr>
            <p:cNvPr id="47" name="Group 46">
              <a:extLst>
                <a:ext uri="{FF2B5EF4-FFF2-40B4-BE49-F238E27FC236}">
                  <a16:creationId xmlns:a16="http://schemas.microsoft.com/office/drawing/2014/main" id="{A1C22115-CFBB-354C-BC4C-AFBDED0F8BAB}"/>
                </a:ext>
              </a:extLst>
            </p:cNvPr>
            <p:cNvGrpSpPr/>
            <p:nvPr userDrawn="1"/>
          </p:nvGrpSpPr>
          <p:grpSpPr>
            <a:xfrm>
              <a:off x="11492959" y="484771"/>
              <a:ext cx="712305" cy="98641"/>
              <a:chOff x="11492959" y="484771"/>
              <a:chExt cx="712305" cy="98641"/>
            </a:xfrm>
          </p:grpSpPr>
          <p:sp>
            <p:nvSpPr>
              <p:cNvPr id="64" name="object 12">
                <a:extLst>
                  <a:ext uri="{FF2B5EF4-FFF2-40B4-BE49-F238E27FC236}">
                    <a16:creationId xmlns:a16="http://schemas.microsoft.com/office/drawing/2014/main" id="{8F64E239-5EF9-D74E-B904-C27CB961B9C9}"/>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65" name="object 22">
                <a:extLst>
                  <a:ext uri="{FF2B5EF4-FFF2-40B4-BE49-F238E27FC236}">
                    <a16:creationId xmlns:a16="http://schemas.microsoft.com/office/drawing/2014/main" id="{A91727E6-4679-634D-B10B-1F43AA0DED7A}"/>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8" name="Group 47">
              <a:extLst>
                <a:ext uri="{FF2B5EF4-FFF2-40B4-BE49-F238E27FC236}">
                  <a16:creationId xmlns:a16="http://schemas.microsoft.com/office/drawing/2014/main" id="{8F668C74-5C26-E547-8B68-8A20C355C7EC}"/>
                </a:ext>
              </a:extLst>
            </p:cNvPr>
            <p:cNvGrpSpPr/>
            <p:nvPr userDrawn="1"/>
          </p:nvGrpSpPr>
          <p:grpSpPr>
            <a:xfrm>
              <a:off x="11492959" y="837460"/>
              <a:ext cx="712305" cy="112876"/>
              <a:chOff x="11492959" y="837460"/>
              <a:chExt cx="712305" cy="112876"/>
            </a:xfrm>
          </p:grpSpPr>
          <p:sp>
            <p:nvSpPr>
              <p:cNvPr id="61" name="object 10">
                <a:extLst>
                  <a:ext uri="{FF2B5EF4-FFF2-40B4-BE49-F238E27FC236}">
                    <a16:creationId xmlns:a16="http://schemas.microsoft.com/office/drawing/2014/main" id="{5AAD1A1F-4F4D-5349-BB89-A88B9A5EA73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2" name="object 10">
                <a:extLst>
                  <a:ext uri="{FF2B5EF4-FFF2-40B4-BE49-F238E27FC236}">
                    <a16:creationId xmlns:a16="http://schemas.microsoft.com/office/drawing/2014/main" id="{D4D434CE-8440-304E-867A-B16CFCFB552A}"/>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3" name="object 22">
                <a:extLst>
                  <a:ext uri="{FF2B5EF4-FFF2-40B4-BE49-F238E27FC236}">
                    <a16:creationId xmlns:a16="http://schemas.microsoft.com/office/drawing/2014/main" id="{BF1F6D86-7ED8-054F-93D2-091217C96CE3}"/>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9" name="Group 48">
              <a:extLst>
                <a:ext uri="{FF2B5EF4-FFF2-40B4-BE49-F238E27FC236}">
                  <a16:creationId xmlns:a16="http://schemas.microsoft.com/office/drawing/2014/main" id="{C2EBBB97-FD44-DB4B-9865-098EF0DCAF94}"/>
                </a:ext>
              </a:extLst>
            </p:cNvPr>
            <p:cNvGrpSpPr/>
            <p:nvPr userDrawn="1"/>
          </p:nvGrpSpPr>
          <p:grpSpPr>
            <a:xfrm>
              <a:off x="11492959" y="1459641"/>
              <a:ext cx="712305" cy="18623"/>
              <a:chOff x="11492959" y="1459641"/>
              <a:chExt cx="712305" cy="18623"/>
            </a:xfrm>
          </p:grpSpPr>
          <p:sp>
            <p:nvSpPr>
              <p:cNvPr id="59" name="object 10">
                <a:extLst>
                  <a:ext uri="{FF2B5EF4-FFF2-40B4-BE49-F238E27FC236}">
                    <a16:creationId xmlns:a16="http://schemas.microsoft.com/office/drawing/2014/main" id="{143320EE-5C41-3241-82F8-7D395E0AD2B0}"/>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0" name="object 22">
                <a:extLst>
                  <a:ext uri="{FF2B5EF4-FFF2-40B4-BE49-F238E27FC236}">
                    <a16:creationId xmlns:a16="http://schemas.microsoft.com/office/drawing/2014/main" id="{F7360E1A-0BF2-6E40-ADD0-27E2EE0160A1}"/>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50" name="Group 49">
              <a:extLst>
                <a:ext uri="{FF2B5EF4-FFF2-40B4-BE49-F238E27FC236}">
                  <a16:creationId xmlns:a16="http://schemas.microsoft.com/office/drawing/2014/main" id="{48937F08-549B-734F-A5DE-17A7940D7124}"/>
                </a:ext>
              </a:extLst>
            </p:cNvPr>
            <p:cNvGrpSpPr/>
            <p:nvPr userDrawn="1"/>
          </p:nvGrpSpPr>
          <p:grpSpPr>
            <a:xfrm>
              <a:off x="11492959" y="2418879"/>
              <a:ext cx="712305" cy="126395"/>
              <a:chOff x="11492959" y="2418879"/>
              <a:chExt cx="712305" cy="126395"/>
            </a:xfrm>
          </p:grpSpPr>
          <p:sp>
            <p:nvSpPr>
              <p:cNvPr id="57" name="object 10">
                <a:extLst>
                  <a:ext uri="{FF2B5EF4-FFF2-40B4-BE49-F238E27FC236}">
                    <a16:creationId xmlns:a16="http://schemas.microsoft.com/office/drawing/2014/main" id="{DF3BAE29-CF22-7D4B-8ABA-5F85B3C03C34}"/>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8" name="object 22">
                <a:extLst>
                  <a:ext uri="{FF2B5EF4-FFF2-40B4-BE49-F238E27FC236}">
                    <a16:creationId xmlns:a16="http://schemas.microsoft.com/office/drawing/2014/main" id="{BF854A08-3726-1549-916C-E29985A3A9D9}"/>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51" name="object 22">
              <a:extLst>
                <a:ext uri="{FF2B5EF4-FFF2-40B4-BE49-F238E27FC236}">
                  <a16:creationId xmlns:a16="http://schemas.microsoft.com/office/drawing/2014/main" id="{83825BD9-0B6F-9E48-A3EA-515A6AFC56B9}"/>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52" name="Group 51">
              <a:extLst>
                <a:ext uri="{FF2B5EF4-FFF2-40B4-BE49-F238E27FC236}">
                  <a16:creationId xmlns:a16="http://schemas.microsoft.com/office/drawing/2014/main" id="{5EDC41C9-8B8E-8540-AED0-3BFA81601E18}"/>
                </a:ext>
              </a:extLst>
            </p:cNvPr>
            <p:cNvGrpSpPr/>
            <p:nvPr userDrawn="1"/>
          </p:nvGrpSpPr>
          <p:grpSpPr>
            <a:xfrm>
              <a:off x="11492959" y="5160951"/>
              <a:ext cx="712305" cy="70754"/>
              <a:chOff x="11492959" y="5160951"/>
              <a:chExt cx="712305" cy="70754"/>
            </a:xfrm>
          </p:grpSpPr>
          <p:sp>
            <p:nvSpPr>
              <p:cNvPr id="55" name="object 22">
                <a:extLst>
                  <a:ext uri="{FF2B5EF4-FFF2-40B4-BE49-F238E27FC236}">
                    <a16:creationId xmlns:a16="http://schemas.microsoft.com/office/drawing/2014/main" id="{D180C815-D54E-7E4A-BC83-0892D165227C}"/>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6" name="object 10">
                <a:extLst>
                  <a:ext uri="{FF2B5EF4-FFF2-40B4-BE49-F238E27FC236}">
                    <a16:creationId xmlns:a16="http://schemas.microsoft.com/office/drawing/2014/main" id="{C47F86EA-9369-8C46-BDB4-97B338B55CF9}"/>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3" name="object 22">
              <a:extLst>
                <a:ext uri="{FF2B5EF4-FFF2-40B4-BE49-F238E27FC236}">
                  <a16:creationId xmlns:a16="http://schemas.microsoft.com/office/drawing/2014/main" id="{8CFBB2BB-FE7C-E948-8A4B-ED828BCB920F}"/>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4" name="object 10">
              <a:extLst>
                <a:ext uri="{FF2B5EF4-FFF2-40B4-BE49-F238E27FC236}">
                  <a16:creationId xmlns:a16="http://schemas.microsoft.com/office/drawing/2014/main" id="{203E17F6-EBB0-A84B-B4CF-F1697C214E67}"/>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 name="Rectangle 1">
            <a:extLst>
              <a:ext uri="{FF2B5EF4-FFF2-40B4-BE49-F238E27FC236}">
                <a16:creationId xmlns:a16="http://schemas.microsoft.com/office/drawing/2014/main" id="{8A7BEE61-483C-D04E-4BA4-84715FFA9E72}"/>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44">
            <a:extLst>
              <a:ext uri="{FF2B5EF4-FFF2-40B4-BE49-F238E27FC236}">
                <a16:creationId xmlns:a16="http://schemas.microsoft.com/office/drawing/2014/main" id="{4DB668B3-7F49-AB41-A402-BF56DD946A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345684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1" name="Title 1">
            <a:extLst>
              <a:ext uri="{FF2B5EF4-FFF2-40B4-BE49-F238E27FC236}">
                <a16:creationId xmlns:a16="http://schemas.microsoft.com/office/drawing/2014/main" id="{62634540-58F9-9948-8899-1026D1045379}"/>
              </a:ext>
            </a:extLst>
          </p:cNvPr>
          <p:cNvSpPr>
            <a:spLocks noGrp="1"/>
          </p:cNvSpPr>
          <p:nvPr>
            <p:ph type="title" hasCustomPrompt="1"/>
          </p:nvPr>
        </p:nvSpPr>
        <p:spPr>
          <a:xfrm>
            <a:off x="1082613" y="265880"/>
            <a:ext cx="10697361" cy="72098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E5F0B839-9353-E846-AD47-E0CA9DAEDC3E}"/>
              </a:ext>
            </a:extLst>
          </p:cNvPr>
          <p:cNvGrpSpPr/>
          <p:nvPr userDrawn="1"/>
        </p:nvGrpSpPr>
        <p:grpSpPr>
          <a:xfrm>
            <a:off x="11479694" y="484771"/>
            <a:ext cx="712306" cy="5410029"/>
            <a:chOff x="11492959" y="484771"/>
            <a:chExt cx="712306" cy="5410029"/>
          </a:xfrm>
        </p:grpSpPr>
        <p:grpSp>
          <p:nvGrpSpPr>
            <p:cNvPr id="46" name="Group 45">
              <a:extLst>
                <a:ext uri="{FF2B5EF4-FFF2-40B4-BE49-F238E27FC236}">
                  <a16:creationId xmlns:a16="http://schemas.microsoft.com/office/drawing/2014/main" id="{0DFC5487-CD62-CB4E-A4E3-A1E9D83EDC08}"/>
                </a:ext>
              </a:extLst>
            </p:cNvPr>
            <p:cNvGrpSpPr/>
            <p:nvPr userDrawn="1"/>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17573EB3-047D-BC44-93E1-5C114BA32B79}"/>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64" name="object 22">
                <a:extLst>
                  <a:ext uri="{FF2B5EF4-FFF2-40B4-BE49-F238E27FC236}">
                    <a16:creationId xmlns:a16="http://schemas.microsoft.com/office/drawing/2014/main" id="{9DE04C44-735E-D24D-96C5-B25A500FADAE}"/>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7" name="Group 46">
              <a:extLst>
                <a:ext uri="{FF2B5EF4-FFF2-40B4-BE49-F238E27FC236}">
                  <a16:creationId xmlns:a16="http://schemas.microsoft.com/office/drawing/2014/main" id="{D3807DD3-597D-B446-BFDF-38E89FCF3473}"/>
                </a:ext>
              </a:extLst>
            </p:cNvPr>
            <p:cNvGrpSpPr/>
            <p:nvPr userDrawn="1"/>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070191D-56A9-7C49-BCBA-92FBB3DEA655}"/>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10">
                <a:extLst>
                  <a:ext uri="{FF2B5EF4-FFF2-40B4-BE49-F238E27FC236}">
                    <a16:creationId xmlns:a16="http://schemas.microsoft.com/office/drawing/2014/main" id="{7DB34162-57C7-8446-BE88-8A38F9F44DD2}"/>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2" name="object 22">
                <a:extLst>
                  <a:ext uri="{FF2B5EF4-FFF2-40B4-BE49-F238E27FC236}">
                    <a16:creationId xmlns:a16="http://schemas.microsoft.com/office/drawing/2014/main" id="{DB001776-25EE-B44E-A0F9-4501B3CBA518}"/>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8" name="Group 47">
              <a:extLst>
                <a:ext uri="{FF2B5EF4-FFF2-40B4-BE49-F238E27FC236}">
                  <a16:creationId xmlns:a16="http://schemas.microsoft.com/office/drawing/2014/main" id="{48927D32-81A5-8D49-9713-C4D4B21FDAAD}"/>
                </a:ext>
              </a:extLst>
            </p:cNvPr>
            <p:cNvGrpSpPr/>
            <p:nvPr userDrawn="1"/>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E59CFED6-027F-0645-9F49-FC2890BA1A70}"/>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9" name="object 22">
                <a:extLst>
                  <a:ext uri="{FF2B5EF4-FFF2-40B4-BE49-F238E27FC236}">
                    <a16:creationId xmlns:a16="http://schemas.microsoft.com/office/drawing/2014/main" id="{18D30FB2-01E3-AB44-8354-1D2F1F26F813}"/>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9" name="Group 48">
              <a:extLst>
                <a:ext uri="{FF2B5EF4-FFF2-40B4-BE49-F238E27FC236}">
                  <a16:creationId xmlns:a16="http://schemas.microsoft.com/office/drawing/2014/main" id="{82FA8889-B16F-EE41-8FE1-D4106849B034}"/>
                </a:ext>
              </a:extLst>
            </p:cNvPr>
            <p:cNvGrpSpPr/>
            <p:nvPr userDrawn="1"/>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CC61547-D98D-9348-A9ED-D3022C830F38}"/>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22">
                <a:extLst>
                  <a:ext uri="{FF2B5EF4-FFF2-40B4-BE49-F238E27FC236}">
                    <a16:creationId xmlns:a16="http://schemas.microsoft.com/office/drawing/2014/main" id="{190D34D4-A150-9F41-A079-D037936229AF}"/>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50" name="object 22">
              <a:extLst>
                <a:ext uri="{FF2B5EF4-FFF2-40B4-BE49-F238E27FC236}">
                  <a16:creationId xmlns:a16="http://schemas.microsoft.com/office/drawing/2014/main" id="{E6981967-3430-2242-B2DB-A1C6DFEE2AD1}"/>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51" name="Group 50">
              <a:extLst>
                <a:ext uri="{FF2B5EF4-FFF2-40B4-BE49-F238E27FC236}">
                  <a16:creationId xmlns:a16="http://schemas.microsoft.com/office/drawing/2014/main" id="{F75F63B2-AF78-174E-A1E7-6AC266A634FF}"/>
                </a:ext>
              </a:extLst>
            </p:cNvPr>
            <p:cNvGrpSpPr/>
            <p:nvPr userDrawn="1"/>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E338C308-24B6-0C4A-81C5-9AD123CA88F0}"/>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5" name="object 10">
                <a:extLst>
                  <a:ext uri="{FF2B5EF4-FFF2-40B4-BE49-F238E27FC236}">
                    <a16:creationId xmlns:a16="http://schemas.microsoft.com/office/drawing/2014/main" id="{79BFF00E-5E28-EB42-9013-3D4B47448D98}"/>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232ED4AC-708F-CB44-902F-82607003E83E}"/>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3" name="object 10">
              <a:extLst>
                <a:ext uri="{FF2B5EF4-FFF2-40B4-BE49-F238E27FC236}">
                  <a16:creationId xmlns:a16="http://schemas.microsoft.com/office/drawing/2014/main" id="{7D93ABB1-23F8-5F4C-967A-5D0C774ECA18}"/>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3" name="Rectangle 2">
            <a:extLst>
              <a:ext uri="{FF2B5EF4-FFF2-40B4-BE49-F238E27FC236}">
                <a16:creationId xmlns:a16="http://schemas.microsoft.com/office/drawing/2014/main" id="{E0CD0931-38CF-EC05-6988-B22E5E729029}"/>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a:extLst>
              <a:ext uri="{FF2B5EF4-FFF2-40B4-BE49-F238E27FC236}">
                <a16:creationId xmlns:a16="http://schemas.microsoft.com/office/drawing/2014/main" id="{16366731-1AAA-9240-8A54-0E4A0F1AAC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1072758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 name="Rectangle 1">
            <a:extLst>
              <a:ext uri="{FF2B5EF4-FFF2-40B4-BE49-F238E27FC236}">
                <a16:creationId xmlns:a16="http://schemas.microsoft.com/office/drawing/2014/main" id="{41A36668-209C-0BDF-993C-65919D0029F2}"/>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0291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73937"/>
            <a:ext cx="10502434" cy="709971"/>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sp>
        <p:nvSpPr>
          <p:cNvPr id="2" name="Rectangle 1">
            <a:extLst>
              <a:ext uri="{FF2B5EF4-FFF2-40B4-BE49-F238E27FC236}">
                <a16:creationId xmlns:a16="http://schemas.microsoft.com/office/drawing/2014/main" id="{594357FA-5D1E-A512-3709-9E8057FEF074}"/>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DE97D9C6-73FE-D14D-8512-14E37BC89322}"/>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E468C303-0BCD-294D-8A5E-F72832293BBA}"/>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3AA8EBE3-E990-E744-A51E-9E1EDA2814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60" name="object 22">
                <a:extLst>
                  <a:ext uri="{FF2B5EF4-FFF2-40B4-BE49-F238E27FC236}">
                    <a16:creationId xmlns:a16="http://schemas.microsoft.com/office/drawing/2014/main" id="{DDEA5A50-442F-1E41-94EA-A753D6726DD9}"/>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3" name="Group 42">
              <a:extLst>
                <a:ext uri="{FF2B5EF4-FFF2-40B4-BE49-F238E27FC236}">
                  <a16:creationId xmlns:a16="http://schemas.microsoft.com/office/drawing/2014/main" id="{DA891276-27F9-3348-B21F-433466982B35}"/>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0F170833-719E-854B-A96A-2CFC1983BCA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F0EBAB6A-8787-3D4D-9662-EA0BC6E72CB1}"/>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8" name="object 22">
                <a:extLst>
                  <a:ext uri="{FF2B5EF4-FFF2-40B4-BE49-F238E27FC236}">
                    <a16:creationId xmlns:a16="http://schemas.microsoft.com/office/drawing/2014/main" id="{5DA9EBDC-4C27-474A-B7F5-A1484E88C5C6}"/>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4" name="Group 43">
              <a:extLst>
                <a:ext uri="{FF2B5EF4-FFF2-40B4-BE49-F238E27FC236}">
                  <a16:creationId xmlns:a16="http://schemas.microsoft.com/office/drawing/2014/main" id="{28D2AF26-6608-1149-90BF-7B7C591953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B2CDD3D2-5178-3947-AC8A-6F48542A55D9}"/>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5" name="object 22">
                <a:extLst>
                  <a:ext uri="{FF2B5EF4-FFF2-40B4-BE49-F238E27FC236}">
                    <a16:creationId xmlns:a16="http://schemas.microsoft.com/office/drawing/2014/main" id="{72C2EC78-D90B-6741-B9AE-3AD609280FFE}"/>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5" name="Group 44">
              <a:extLst>
                <a:ext uri="{FF2B5EF4-FFF2-40B4-BE49-F238E27FC236}">
                  <a16:creationId xmlns:a16="http://schemas.microsoft.com/office/drawing/2014/main" id="{B4041E71-F3E0-9841-B59B-2CE9464FAB93}"/>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60246A32-4DEA-EE48-8F0C-557498470B84}"/>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3" name="object 22">
                <a:extLst>
                  <a:ext uri="{FF2B5EF4-FFF2-40B4-BE49-F238E27FC236}">
                    <a16:creationId xmlns:a16="http://schemas.microsoft.com/office/drawing/2014/main" id="{A35F30EE-6BC3-6B40-8242-1897072F0A06}"/>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46" name="object 22">
              <a:extLst>
                <a:ext uri="{FF2B5EF4-FFF2-40B4-BE49-F238E27FC236}">
                  <a16:creationId xmlns:a16="http://schemas.microsoft.com/office/drawing/2014/main" id="{C6620E60-909D-B049-804E-873036BE17A3}"/>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47" name="Group 46">
              <a:extLst>
                <a:ext uri="{FF2B5EF4-FFF2-40B4-BE49-F238E27FC236}">
                  <a16:creationId xmlns:a16="http://schemas.microsoft.com/office/drawing/2014/main" id="{BAD6957E-8036-BD42-8B86-C7D45890B44D}"/>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08F963C8-233E-E44D-A3E3-2C76B20A8E72}"/>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1" name="object 10">
                <a:extLst>
                  <a:ext uri="{FF2B5EF4-FFF2-40B4-BE49-F238E27FC236}">
                    <a16:creationId xmlns:a16="http://schemas.microsoft.com/office/drawing/2014/main" id="{5B9D0947-E2C8-AA4D-8B86-CB7D56DCEA4C}"/>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22AA30A2-8C47-344A-8DD4-C1E326ECC4AA}"/>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49" name="object 10">
              <a:extLst>
                <a:ext uri="{FF2B5EF4-FFF2-40B4-BE49-F238E27FC236}">
                  <a16:creationId xmlns:a16="http://schemas.microsoft.com/office/drawing/2014/main" id="{EBB8F6FF-704A-624B-9791-C7BBE41B469B}"/>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F7FE98E8-B3CD-AE4A-92CB-AA122681F8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1157736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Title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2568992" y="2953714"/>
            <a:ext cx="9379552" cy="1345359"/>
          </a:xfrm>
        </p:spPr>
        <p:txBody>
          <a:bodyPr lIns="0" tIns="0" rIns="0" bIns="0" anchor="t" anchorCtr="0">
            <a:noAutofit/>
          </a:bodyPr>
          <a:lstStyle>
            <a:lvl1pPr algn="l">
              <a:lnSpc>
                <a:spcPct val="80000"/>
              </a:lnSpc>
              <a:defRPr sz="5400" b="1" i="0">
                <a:solidFill>
                  <a:srgbClr val="FFFFFF"/>
                </a:solidFill>
                <a:latin typeface="Obviously Wide Blck"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2568992" y="4355719"/>
            <a:ext cx="6574969" cy="594233"/>
          </a:xfrm>
        </p:spPr>
        <p:txBody>
          <a:bodyPr lIns="0" tIns="0" rIns="0" bIns="0">
            <a:noAutofit/>
          </a:bodyPr>
          <a:lstStyle>
            <a:lvl1pPr marL="0" indent="0" algn="l">
              <a:spcBef>
                <a:spcPts val="0"/>
              </a:spcBef>
              <a:buNone/>
              <a:defRPr sz="1400" b="1" i="1" spc="100" baseline="0">
                <a:solidFill>
                  <a:schemeClr val="accent1"/>
                </a:solidFill>
                <a:latin typeface="Gentona 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568992" y="1519783"/>
            <a:ext cx="3564476" cy="158546"/>
          </a:xfrm>
        </p:spPr>
        <p:txBody>
          <a:bodyPr lIns="0" tIns="0" rIns="0" bIns="0">
            <a:noAutofit/>
          </a:bodyPr>
          <a:lstStyle>
            <a:lvl1pPr marL="0" indent="0" algn="l">
              <a:buFont typeface="Arial" panose="020B0604020202020204" pitchFamily="34" charset="0"/>
              <a:buNone/>
              <a:defRPr sz="1000" b="0" i="1" spc="100" baseline="0">
                <a:solidFill>
                  <a:srgbClr val="FFFFFF"/>
                </a:solidFill>
                <a:latin typeface="Gentona Medium Italic" pitchFamily="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2568992" y="1688877"/>
            <a:ext cx="3681358" cy="365864"/>
          </a:xfrm>
        </p:spPr>
        <p:txBody>
          <a:bodyPr lIns="0" tIns="0" rIns="0" bIns="0">
            <a:noAutofit/>
          </a:bodyPr>
          <a:lstStyle>
            <a:lvl1pPr marL="0" indent="0" algn="l">
              <a:buFont typeface="Arial" panose="020B0604020202020204" pitchFamily="34" charset="0"/>
              <a:buNone/>
              <a:defRPr sz="1000" b="0" i="1" spc="100" baseline="0">
                <a:solidFill>
                  <a:srgbClr val="FFFFFF"/>
                </a:solidFill>
                <a:latin typeface="Gentona Medium Italic" pitchFamily="2" charset="77"/>
              </a:defRPr>
            </a:lvl1pPr>
          </a:lstStyle>
          <a:p>
            <a:pPr lvl="0"/>
            <a:r>
              <a:rPr lang="en-US" dirty="0"/>
              <a:t>CLICK TO ADD PRESENTER NAME HERE</a:t>
            </a:r>
          </a:p>
        </p:txBody>
      </p:sp>
      <p:cxnSp>
        <p:nvCxnSpPr>
          <p:cNvPr id="19" name="Straight Connector 18">
            <a:extLst>
              <a:ext uri="{FF2B5EF4-FFF2-40B4-BE49-F238E27FC236}">
                <a16:creationId xmlns:a16="http://schemas.microsoft.com/office/drawing/2014/main" id="{E1A7D0E3-C300-7E4D-B803-0CC8342A9691}"/>
              </a:ext>
            </a:extLst>
          </p:cNvPr>
          <p:cNvCxnSpPr>
            <a:cxnSpLocks/>
          </p:cNvCxnSpPr>
          <p:nvPr userDrawn="1"/>
        </p:nvCxnSpPr>
        <p:spPr>
          <a:xfrm>
            <a:off x="801490" y="1591877"/>
            <a:ext cx="1210249" cy="0"/>
          </a:xfrm>
          <a:prstGeom prst="line">
            <a:avLst/>
          </a:prstGeom>
          <a:ln w="9525">
            <a:solidFill>
              <a:srgbClr val="F26A36"/>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464D91A-78D7-FB4F-8462-0AB9A80AA9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490" y="2953067"/>
            <a:ext cx="1210249" cy="1210249"/>
          </a:xfrm>
          <a:prstGeom prst="rect">
            <a:avLst/>
          </a:prstGeom>
        </p:spPr>
      </p:pic>
    </p:spTree>
    <p:extLst>
      <p:ext uri="{BB962C8B-B14F-4D97-AF65-F5344CB8AC3E}">
        <p14:creationId xmlns:p14="http://schemas.microsoft.com/office/powerpoint/2010/main" val="3726589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Title Bold">
    <p:bg>
      <p:bgPr>
        <a:gradFill>
          <a:gsLst>
            <a:gs pos="100000">
              <a:schemeClr val="accent1"/>
            </a:gs>
            <a:gs pos="0">
              <a:schemeClr val="accent3"/>
            </a:gs>
          </a:gsLst>
          <a:lin ang="19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FE6C-3142-3940-BA66-A4A17A9908D7}"/>
              </a:ext>
            </a:extLst>
          </p:cNvPr>
          <p:cNvSpPr>
            <a:spLocks noGrp="1"/>
          </p:cNvSpPr>
          <p:nvPr>
            <p:ph type="title" hasCustomPrompt="1"/>
          </p:nvPr>
        </p:nvSpPr>
        <p:spPr>
          <a:xfrm>
            <a:off x="425301" y="2592130"/>
            <a:ext cx="6206185" cy="1248439"/>
          </a:xfrm>
        </p:spPr>
        <p:txBody>
          <a:bodyPr lIns="0" tIns="0" rIns="0" bIns="0" anchor="b" anchorCtr="0">
            <a:noAutofit/>
          </a:bodyPr>
          <a:lstStyle>
            <a:lvl1pPr marL="0" algn="l" defTabSz="914400" rtl="0" eaLnBrk="1" latinLnBrk="0" hangingPunct="1">
              <a:lnSpc>
                <a:spcPct val="80000"/>
              </a:lnSpc>
              <a:spcBef>
                <a:spcPts val="95"/>
              </a:spcBef>
              <a:tabLst>
                <a:tab pos="5000625" algn="l"/>
                <a:tab pos="10304780" algn="l"/>
              </a:tabLst>
              <a:defRPr lang="en-US" sz="3200" b="1" i="0" kern="1200" spc="300" baseline="0" dirty="0">
                <a:solidFill>
                  <a:srgbClr val="FFFFFF"/>
                </a:solidFill>
                <a:latin typeface="Obviously Extd Blck" pitchFamily="82" charset="77"/>
                <a:ea typeface="+mn-ea"/>
                <a:cs typeface="Obviously Extd Blck" pitchFamily="82" charset="77"/>
              </a:defRPr>
            </a:lvl1pPr>
          </a:lstStyle>
          <a:p>
            <a:r>
              <a:rPr lang="en-US" dirty="0"/>
              <a:t>CLICK </a:t>
            </a:r>
            <a:br>
              <a:rPr lang="en-US" dirty="0"/>
            </a:br>
            <a:r>
              <a:rPr lang="en-US" dirty="0"/>
              <a:t>TO ADD </a:t>
            </a:r>
            <a:br>
              <a:rPr lang="en-US" dirty="0"/>
            </a:br>
            <a:r>
              <a:rPr lang="en-US" dirty="0"/>
              <a:t>MAIN TITLE</a:t>
            </a:r>
          </a:p>
        </p:txBody>
      </p:sp>
      <p:sp>
        <p:nvSpPr>
          <p:cNvPr id="21" name="Content Placeholder 20">
            <a:extLst>
              <a:ext uri="{FF2B5EF4-FFF2-40B4-BE49-F238E27FC236}">
                <a16:creationId xmlns:a16="http://schemas.microsoft.com/office/drawing/2014/main" id="{99F69122-158F-9B4D-8850-AB24A8B1EDAC}"/>
              </a:ext>
            </a:extLst>
          </p:cNvPr>
          <p:cNvSpPr>
            <a:spLocks noGrp="1"/>
          </p:cNvSpPr>
          <p:nvPr>
            <p:ph sz="quarter" idx="10" hasCustomPrompt="1"/>
          </p:nvPr>
        </p:nvSpPr>
        <p:spPr>
          <a:xfrm>
            <a:off x="808072" y="4024811"/>
            <a:ext cx="3179137" cy="940594"/>
          </a:xfrm>
        </p:spPr>
        <p:txBody>
          <a:bodyPr lIns="0" tIns="0" rIns="0" bIns="0" anchor="ctr" anchorCtr="0">
            <a:noAutofit/>
          </a:bodyPr>
          <a:lstStyle>
            <a:lvl1pPr marL="0" indent="0" algn="ctr" defTabSz="914400" rtl="0" eaLnBrk="1" latinLnBrk="0" hangingPunct="1">
              <a:lnSpc>
                <a:spcPct val="100000"/>
              </a:lnSpc>
              <a:spcBef>
                <a:spcPts val="120"/>
              </a:spcBef>
              <a:buNone/>
              <a:tabLst>
                <a:tab pos="1349375" algn="l"/>
                <a:tab pos="2849245" algn="l"/>
              </a:tabLst>
              <a:defRPr lang="en-US" sz="1400" b="1" i="1" kern="1200" spc="200" baseline="0" dirty="0" smtClean="0">
                <a:solidFill>
                  <a:schemeClr val="accent2"/>
                </a:solidFill>
                <a:latin typeface="Gentona SemiBold Italic" pitchFamily="2" charset="77"/>
                <a:ea typeface="+mj-ea"/>
                <a:cs typeface="Gentona SemiBold Italic" pitchFamily="2" charset="77"/>
              </a:defRPr>
            </a:lvl1pPr>
          </a:lstStyle>
          <a:p>
            <a:pPr lvl="0"/>
            <a:r>
              <a:rPr lang="en-US" dirty="0"/>
              <a:t>CLICK TO ADD SUBTITLE OR FURTHER DESCRIPTION, AS NECESSARY – CAN BE MULTIPLE LINES</a:t>
            </a:r>
          </a:p>
        </p:txBody>
      </p:sp>
      <p:sp>
        <p:nvSpPr>
          <p:cNvPr id="23" name="Content Placeholder 22">
            <a:extLst>
              <a:ext uri="{FF2B5EF4-FFF2-40B4-BE49-F238E27FC236}">
                <a16:creationId xmlns:a16="http://schemas.microsoft.com/office/drawing/2014/main" id="{FDFEE17F-16C8-9E49-ADE9-47B1D092EB2B}"/>
              </a:ext>
            </a:extLst>
          </p:cNvPr>
          <p:cNvSpPr>
            <a:spLocks noGrp="1"/>
          </p:cNvSpPr>
          <p:nvPr>
            <p:ph sz="quarter" idx="11" hasCustomPrompt="1"/>
          </p:nvPr>
        </p:nvSpPr>
        <p:spPr>
          <a:xfrm>
            <a:off x="425301" y="5917253"/>
            <a:ext cx="5901071" cy="172452"/>
          </a:xfrm>
        </p:spPr>
        <p:txBody>
          <a:bodyPr lIns="0" tIns="0" rIns="0" bIns="0">
            <a:noAutofit/>
          </a:bodyPr>
          <a:lstStyle>
            <a:lvl1pPr marL="0" indent="0" algn="l">
              <a:buNone/>
              <a:defRPr sz="1400" b="1" i="0" spc="300">
                <a:solidFill>
                  <a:srgbClr val="FFFFFF"/>
                </a:solidFill>
                <a:latin typeface="Gentona Book" pitchFamily="2" charset="77"/>
              </a:defRPr>
            </a:lvl1pPr>
          </a:lstStyle>
          <a:p>
            <a:pPr lvl="0"/>
            <a:r>
              <a:rPr lang="en-US" dirty="0"/>
              <a:t>CLICK TO ADD DATE</a:t>
            </a:r>
          </a:p>
        </p:txBody>
      </p:sp>
      <p:sp>
        <p:nvSpPr>
          <p:cNvPr id="25" name="Content Placeholder 24">
            <a:extLst>
              <a:ext uri="{FF2B5EF4-FFF2-40B4-BE49-F238E27FC236}">
                <a16:creationId xmlns:a16="http://schemas.microsoft.com/office/drawing/2014/main" id="{C9DE3EB8-5B13-544E-A2D2-7BD2EFD290D6}"/>
              </a:ext>
            </a:extLst>
          </p:cNvPr>
          <p:cNvSpPr>
            <a:spLocks noGrp="1"/>
          </p:cNvSpPr>
          <p:nvPr>
            <p:ph sz="quarter" idx="12" hasCustomPrompt="1"/>
          </p:nvPr>
        </p:nvSpPr>
        <p:spPr>
          <a:xfrm>
            <a:off x="425301" y="6132236"/>
            <a:ext cx="5901070" cy="116683"/>
          </a:xfrm>
        </p:spPr>
        <p:txBody>
          <a:bodyPr lIns="0" tIns="0" rIns="0" bIns="0">
            <a:noAutofit/>
          </a:bodyPr>
          <a:lstStyle>
            <a:lvl1pPr marL="0" indent="0" algn="l">
              <a:buNone/>
              <a:defRPr lang="en-US" sz="1100" b="1" i="1" kern="1200" spc="0" dirty="0">
                <a:solidFill>
                  <a:srgbClr val="FFFFFF"/>
                </a:solidFill>
                <a:latin typeface="Gentona SemiBold Italic" pitchFamily="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PRESENTER NAME</a:t>
            </a:r>
          </a:p>
        </p:txBody>
      </p:sp>
      <p:sp>
        <p:nvSpPr>
          <p:cNvPr id="3" name="Rounded Rectangle 2">
            <a:extLst>
              <a:ext uri="{FF2B5EF4-FFF2-40B4-BE49-F238E27FC236}">
                <a16:creationId xmlns:a16="http://schemas.microsoft.com/office/drawing/2014/main" id="{CA4636FA-A953-E546-9AEE-E9B8C6D4B1DE}"/>
              </a:ext>
            </a:extLst>
          </p:cNvPr>
          <p:cNvSpPr/>
          <p:nvPr userDrawn="1"/>
        </p:nvSpPr>
        <p:spPr>
          <a:xfrm>
            <a:off x="425301" y="3982138"/>
            <a:ext cx="3944680" cy="983267"/>
          </a:xfrm>
          <a:prstGeom prst="roundRect">
            <a:avLst>
              <a:gd name="adj" fmla="val 50000"/>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D4040F81-EBC7-CF4E-A5CD-C387BCEDA4DB}"/>
              </a:ext>
            </a:extLst>
          </p:cNvPr>
          <p:cNvCxnSpPr>
            <a:cxnSpLocks/>
          </p:cNvCxnSpPr>
          <p:nvPr userDrawn="1"/>
        </p:nvCxnSpPr>
        <p:spPr>
          <a:xfrm>
            <a:off x="4369981" y="4476307"/>
            <a:ext cx="1275907"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5702B6BC-20CD-5044-81F3-48EC74AD0B3C}"/>
              </a:ext>
            </a:extLst>
          </p:cNvPr>
          <p:cNvSpPr>
            <a:spLocks noGrp="1"/>
          </p:cNvSpPr>
          <p:nvPr>
            <p:ph type="pic" sz="quarter" idx="13" hasCustomPrompt="1"/>
          </p:nvPr>
        </p:nvSpPr>
        <p:spPr>
          <a:xfrm>
            <a:off x="6631486" y="553279"/>
            <a:ext cx="5278437" cy="5751439"/>
          </a:xfrm>
          <a:solidFill>
            <a:srgbClr val="FFFFFF"/>
          </a:solidFill>
        </p:spPr>
        <p:txBody>
          <a:bodyPr/>
          <a:lstStyle/>
          <a:p>
            <a:r>
              <a:rPr lang="en-US" dirty="0"/>
              <a:t>CLICK TO ADD PICTURE</a:t>
            </a:r>
          </a:p>
        </p:txBody>
      </p:sp>
      <p:pic>
        <p:nvPicPr>
          <p:cNvPr id="19" name="Picture 18">
            <a:extLst>
              <a:ext uri="{FF2B5EF4-FFF2-40B4-BE49-F238E27FC236}">
                <a16:creationId xmlns:a16="http://schemas.microsoft.com/office/drawing/2014/main" id="{C3A6BF86-7AA4-A140-8A00-0AA3DD82E3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301" y="436620"/>
            <a:ext cx="998777" cy="998777"/>
          </a:xfrm>
          <a:prstGeom prst="rect">
            <a:avLst/>
          </a:prstGeom>
        </p:spPr>
      </p:pic>
    </p:spTree>
    <p:extLst>
      <p:ext uri="{BB962C8B-B14F-4D97-AF65-F5344CB8AC3E}">
        <p14:creationId xmlns:p14="http://schemas.microsoft.com/office/powerpoint/2010/main" val="2801783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1" cy="299319"/>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1" cy="299307"/>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3" y="2629393"/>
            <a:ext cx="5121275"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7" y="2723124"/>
            <a:ext cx="5431944" cy="341123"/>
          </a:xfrm>
        </p:spPr>
        <p:txBody>
          <a:bodyPr lIns="0" tIns="0" rIns="0" bIns="0">
            <a:noAutofit/>
          </a:bodyPr>
          <a:lstStyle>
            <a:lvl1pPr marL="0" indent="0">
              <a:buNone/>
              <a:defRPr sz="2000" b="1" i="0">
                <a:solidFill>
                  <a:schemeClr val="accent1"/>
                </a:solidFill>
                <a:latin typeface="Gentona Book" pitchFamily="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sp>
        <p:nvSpPr>
          <p:cNvPr id="4" name="Rectangle 3">
            <a:extLst>
              <a:ext uri="{FF2B5EF4-FFF2-40B4-BE49-F238E27FC236}">
                <a16:creationId xmlns:a16="http://schemas.microsoft.com/office/drawing/2014/main" id="{8972AE95-B15B-11E8-BD17-3254936C0337}"/>
              </a:ext>
            </a:extLst>
          </p:cNvPr>
          <p:cNvSpPr/>
          <p:nvPr userDrawn="1"/>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2623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1-Section-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BEF644-C6FC-50B6-7611-43AB99B0A006}"/>
              </a:ext>
            </a:extLst>
          </p:cNvPr>
          <p:cNvSpPr/>
          <p:nvPr userDrawn="1"/>
        </p:nvSpPr>
        <p:spPr>
          <a:xfrm>
            <a:off x="1379930" y="-5604"/>
            <a:ext cx="10812069" cy="6858000"/>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0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userDrawn="1"/>
        </p:nvGrpSpPr>
        <p:grpSpPr>
          <a:xfrm>
            <a:off x="2128842" y="307065"/>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userDrawn="1"/>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 name="Group 3">
              <a:extLst>
                <a:ext uri="{FF2B5EF4-FFF2-40B4-BE49-F238E27FC236}">
                  <a16:creationId xmlns:a16="http://schemas.microsoft.com/office/drawing/2014/main" id="{EA763CF8-ED67-7E4D-AD63-D891262541F8}"/>
                </a:ext>
              </a:extLst>
            </p:cNvPr>
            <p:cNvGrpSpPr/>
            <p:nvPr userDrawn="1"/>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03" name="object 22">
                <a:extLst>
                  <a:ext uri="{FF2B5EF4-FFF2-40B4-BE49-F238E27FC236}">
                    <a16:creationId xmlns:a16="http://schemas.microsoft.com/office/drawing/2014/main" id="{1D522858-4C50-BF49-9A8D-7FE0068CEA5D}"/>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104" name="object 10">
                <a:extLst>
                  <a:ext uri="{FF2B5EF4-FFF2-40B4-BE49-F238E27FC236}">
                    <a16:creationId xmlns:a16="http://schemas.microsoft.com/office/drawing/2014/main" id="{E6ED7C9F-DE60-6142-85FB-84183FBE46A8}"/>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grpSp>
          <p:nvGrpSpPr>
            <p:cNvPr id="3" name="Group 2">
              <a:extLst>
                <a:ext uri="{FF2B5EF4-FFF2-40B4-BE49-F238E27FC236}">
                  <a16:creationId xmlns:a16="http://schemas.microsoft.com/office/drawing/2014/main" id="{82315F7F-4505-1E44-B4A9-946D338BB7F2}"/>
                </a:ext>
              </a:extLst>
            </p:cNvPr>
            <p:cNvGrpSpPr/>
            <p:nvPr userDrawn="1"/>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06" name="object 22">
                <a:extLst>
                  <a:ext uri="{FF2B5EF4-FFF2-40B4-BE49-F238E27FC236}">
                    <a16:creationId xmlns:a16="http://schemas.microsoft.com/office/drawing/2014/main" id="{28D9D4FF-0CEF-8942-AEEC-8F076767F7ED}"/>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107" name="Group 106">
              <a:extLst>
                <a:ext uri="{FF2B5EF4-FFF2-40B4-BE49-F238E27FC236}">
                  <a16:creationId xmlns:a16="http://schemas.microsoft.com/office/drawing/2014/main" id="{41E81656-5DF7-4440-AEC7-8432B2D8B458}"/>
                </a:ext>
              </a:extLst>
            </p:cNvPr>
            <p:cNvGrpSpPr/>
            <p:nvPr userDrawn="1"/>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09" name="object 22">
                <a:extLst>
                  <a:ext uri="{FF2B5EF4-FFF2-40B4-BE49-F238E27FC236}">
                    <a16:creationId xmlns:a16="http://schemas.microsoft.com/office/drawing/2014/main" id="{EB37AA53-B39F-5943-A2D7-62C4ED03DF8B}"/>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112" name="object 22">
              <a:extLst>
                <a:ext uri="{FF2B5EF4-FFF2-40B4-BE49-F238E27FC236}">
                  <a16:creationId xmlns:a16="http://schemas.microsoft.com/office/drawing/2014/main" id="{1F96AA9D-F35D-2F40-B381-567D0993ACF9}"/>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113" name="Group 112">
              <a:extLst>
                <a:ext uri="{FF2B5EF4-FFF2-40B4-BE49-F238E27FC236}">
                  <a16:creationId xmlns:a16="http://schemas.microsoft.com/office/drawing/2014/main" id="{BA83DEA0-C7C5-4540-B125-1B8E0449CBC3}"/>
                </a:ext>
              </a:extLst>
            </p:cNvPr>
            <p:cNvGrpSpPr/>
            <p:nvPr userDrawn="1"/>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15" name="object 22">
                <a:extLst>
                  <a:ext uri="{FF2B5EF4-FFF2-40B4-BE49-F238E27FC236}">
                    <a16:creationId xmlns:a16="http://schemas.microsoft.com/office/drawing/2014/main" id="{FD80E040-732F-484F-B3F0-95610A60A9D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116" name="Group 115">
              <a:extLst>
                <a:ext uri="{FF2B5EF4-FFF2-40B4-BE49-F238E27FC236}">
                  <a16:creationId xmlns:a16="http://schemas.microsoft.com/office/drawing/2014/main" id="{14B2F268-6F98-FF4A-A5EA-AF73A902AC19}"/>
                </a:ext>
              </a:extLst>
            </p:cNvPr>
            <p:cNvGrpSpPr/>
            <p:nvPr userDrawn="1"/>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18" name="object 22">
                <a:extLst>
                  <a:ext uri="{FF2B5EF4-FFF2-40B4-BE49-F238E27FC236}">
                    <a16:creationId xmlns:a16="http://schemas.microsoft.com/office/drawing/2014/main" id="{1A94F29D-7D47-1D49-8452-7CC51903444E}"/>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119" name="object 10">
                <a:extLst>
                  <a:ext uri="{FF2B5EF4-FFF2-40B4-BE49-F238E27FC236}">
                    <a16:creationId xmlns:a16="http://schemas.microsoft.com/office/drawing/2014/main" id="{F3062388-C474-0145-BD2D-E8A54F753687}"/>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20" name="object 22">
                <a:extLst>
                  <a:ext uri="{FF2B5EF4-FFF2-40B4-BE49-F238E27FC236}">
                    <a16:creationId xmlns:a16="http://schemas.microsoft.com/office/drawing/2014/main" id="{20C94855-6E55-F149-A261-755035492EE9}"/>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123" name="object 22">
              <a:extLst>
                <a:ext uri="{FF2B5EF4-FFF2-40B4-BE49-F238E27FC236}">
                  <a16:creationId xmlns:a16="http://schemas.microsoft.com/office/drawing/2014/main" id="{ACC052A3-7706-AA41-8350-3167E4D4EF00}"/>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124" name="Group 123">
              <a:extLst>
                <a:ext uri="{FF2B5EF4-FFF2-40B4-BE49-F238E27FC236}">
                  <a16:creationId xmlns:a16="http://schemas.microsoft.com/office/drawing/2014/main" id="{48AD24F0-48FE-844F-9919-460848199908}"/>
                </a:ext>
              </a:extLst>
            </p:cNvPr>
            <p:cNvGrpSpPr/>
            <p:nvPr userDrawn="1"/>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26" name="object 22">
                <a:extLst>
                  <a:ext uri="{FF2B5EF4-FFF2-40B4-BE49-F238E27FC236}">
                    <a16:creationId xmlns:a16="http://schemas.microsoft.com/office/drawing/2014/main" id="{F3B0EB26-764F-D648-83B0-E895796D04F2}"/>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spTree>
    <p:extLst>
      <p:ext uri="{BB962C8B-B14F-4D97-AF65-F5344CB8AC3E}">
        <p14:creationId xmlns:p14="http://schemas.microsoft.com/office/powerpoint/2010/main" val="2635068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3-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08CAAD-0E63-C927-255B-F8B34ACEFD43}"/>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0" name="Title 1">
            <a:extLst>
              <a:ext uri="{FF2B5EF4-FFF2-40B4-BE49-F238E27FC236}">
                <a16:creationId xmlns:a16="http://schemas.microsoft.com/office/drawing/2014/main" id="{294D3B3C-6D7C-6441-B7F9-4B397F80561D}"/>
              </a:ext>
            </a:extLst>
          </p:cNvPr>
          <p:cNvSpPr>
            <a:spLocks noGrp="1"/>
          </p:cNvSpPr>
          <p:nvPr>
            <p:ph type="title" hasCustomPrompt="1"/>
          </p:nvPr>
        </p:nvSpPr>
        <p:spPr>
          <a:xfrm>
            <a:off x="1085102" y="276519"/>
            <a:ext cx="10697362" cy="70997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9A53C210-D38F-B147-8B38-51E72E04B2CE}"/>
              </a:ext>
            </a:extLst>
          </p:cNvPr>
          <p:cNvGrpSpPr/>
          <p:nvPr userDrawn="1"/>
        </p:nvGrpSpPr>
        <p:grpSpPr>
          <a:xfrm>
            <a:off x="11479694" y="484771"/>
            <a:ext cx="712306" cy="5410029"/>
            <a:chOff x="11492959" y="484771"/>
            <a:chExt cx="712306" cy="5410029"/>
          </a:xfrm>
        </p:grpSpPr>
        <p:grpSp>
          <p:nvGrpSpPr>
            <p:cNvPr id="46" name="Group 45">
              <a:extLst>
                <a:ext uri="{FF2B5EF4-FFF2-40B4-BE49-F238E27FC236}">
                  <a16:creationId xmlns:a16="http://schemas.microsoft.com/office/drawing/2014/main" id="{D743CD63-4EBD-FF43-82E4-44622ECF7F26}"/>
                </a:ext>
              </a:extLst>
            </p:cNvPr>
            <p:cNvGrpSpPr/>
            <p:nvPr userDrawn="1"/>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70C3B72A-0255-A643-8BCB-743321AE4C45}"/>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64" name="object 22">
                <a:extLst>
                  <a:ext uri="{FF2B5EF4-FFF2-40B4-BE49-F238E27FC236}">
                    <a16:creationId xmlns:a16="http://schemas.microsoft.com/office/drawing/2014/main" id="{AF4E6DA5-78BD-9A43-8031-F3D6B002AC64}"/>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7" name="Group 46">
              <a:extLst>
                <a:ext uri="{FF2B5EF4-FFF2-40B4-BE49-F238E27FC236}">
                  <a16:creationId xmlns:a16="http://schemas.microsoft.com/office/drawing/2014/main" id="{A127F773-8447-EF4B-B718-12D5F2E991AF}"/>
                </a:ext>
              </a:extLst>
            </p:cNvPr>
            <p:cNvGrpSpPr/>
            <p:nvPr userDrawn="1"/>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777F725-CE64-6C48-BCB5-3829866DA261}"/>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10">
                <a:extLst>
                  <a:ext uri="{FF2B5EF4-FFF2-40B4-BE49-F238E27FC236}">
                    <a16:creationId xmlns:a16="http://schemas.microsoft.com/office/drawing/2014/main" id="{C82B53FD-9695-1A4A-A1D7-1CB7DDBD7104}"/>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2" name="object 22">
                <a:extLst>
                  <a:ext uri="{FF2B5EF4-FFF2-40B4-BE49-F238E27FC236}">
                    <a16:creationId xmlns:a16="http://schemas.microsoft.com/office/drawing/2014/main" id="{F9E7742B-2A8C-B64E-B27E-97E41BBED308}"/>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8" name="Group 47">
              <a:extLst>
                <a:ext uri="{FF2B5EF4-FFF2-40B4-BE49-F238E27FC236}">
                  <a16:creationId xmlns:a16="http://schemas.microsoft.com/office/drawing/2014/main" id="{F599F89F-F1FF-A94F-A99A-0AC7EBEC9CE6}"/>
                </a:ext>
              </a:extLst>
            </p:cNvPr>
            <p:cNvGrpSpPr/>
            <p:nvPr userDrawn="1"/>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22D50117-144D-2042-8838-D6BD708EE213}"/>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9" name="object 22">
                <a:extLst>
                  <a:ext uri="{FF2B5EF4-FFF2-40B4-BE49-F238E27FC236}">
                    <a16:creationId xmlns:a16="http://schemas.microsoft.com/office/drawing/2014/main" id="{B3170071-F337-9B4D-8523-2A0337757F1B}"/>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9" name="Group 48">
              <a:extLst>
                <a:ext uri="{FF2B5EF4-FFF2-40B4-BE49-F238E27FC236}">
                  <a16:creationId xmlns:a16="http://schemas.microsoft.com/office/drawing/2014/main" id="{A2614D46-AB61-0442-AA3D-26EAFA482188}"/>
                </a:ext>
              </a:extLst>
            </p:cNvPr>
            <p:cNvGrpSpPr/>
            <p:nvPr userDrawn="1"/>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6B64305-E4EF-474F-9A3C-352E1DA9E458}"/>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22">
                <a:extLst>
                  <a:ext uri="{FF2B5EF4-FFF2-40B4-BE49-F238E27FC236}">
                    <a16:creationId xmlns:a16="http://schemas.microsoft.com/office/drawing/2014/main" id="{5A780A98-3242-FF41-81F7-434BE8AC1D47}"/>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50" name="object 22">
              <a:extLst>
                <a:ext uri="{FF2B5EF4-FFF2-40B4-BE49-F238E27FC236}">
                  <a16:creationId xmlns:a16="http://schemas.microsoft.com/office/drawing/2014/main" id="{2A06A007-BFA8-F841-907E-F5982031CC2F}"/>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51" name="Group 50">
              <a:extLst>
                <a:ext uri="{FF2B5EF4-FFF2-40B4-BE49-F238E27FC236}">
                  <a16:creationId xmlns:a16="http://schemas.microsoft.com/office/drawing/2014/main" id="{7B746EDC-FE6D-444C-902A-779258B4783A}"/>
                </a:ext>
              </a:extLst>
            </p:cNvPr>
            <p:cNvGrpSpPr/>
            <p:nvPr userDrawn="1"/>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3011B8D6-C982-2D48-BFD1-047936EE2A21}"/>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5" name="object 10">
                <a:extLst>
                  <a:ext uri="{FF2B5EF4-FFF2-40B4-BE49-F238E27FC236}">
                    <a16:creationId xmlns:a16="http://schemas.microsoft.com/office/drawing/2014/main" id="{3894879A-F527-3B49-AFE7-1D35877F5B2A}"/>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3A44FFE2-CC80-F541-A5F5-026F6EB2DE0D}"/>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3" name="object 10">
              <a:extLst>
                <a:ext uri="{FF2B5EF4-FFF2-40B4-BE49-F238E27FC236}">
                  <a16:creationId xmlns:a16="http://schemas.microsoft.com/office/drawing/2014/main" id="{E5F44BB9-D299-1749-B4BB-FED2A2B0DCA8}"/>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44" name="Picture 43">
            <a:extLst>
              <a:ext uri="{FF2B5EF4-FFF2-40B4-BE49-F238E27FC236}">
                <a16:creationId xmlns:a16="http://schemas.microsoft.com/office/drawing/2014/main" id="{80637074-04E7-044E-AA67-C4BCAA7E00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570776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1-Text-Blue-Streamline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D3B74C-F1C6-A1CD-DD0A-FA6E8F8D036D}"/>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1090420" y="323365"/>
            <a:ext cx="10478166" cy="669161"/>
          </a:xfrm>
        </p:spPr>
        <p:txBody>
          <a:bodyPr lIns="0" tIns="0" rIns="0" bIns="0" anchor="b" anchorCtr="0">
            <a:noAutofit/>
          </a:bodyPr>
          <a:lstStyle>
            <a:lvl1pPr algn="l">
              <a:lnSpc>
                <a:spcPct val="90000"/>
              </a:lnSpc>
              <a:defRPr sz="2400" b="1" i="0" spc="100" baseline="0">
                <a:solidFill>
                  <a:schemeClr val="accent2"/>
                </a:solidFill>
                <a:latin typeface="Obviously Wide Lght" pitchFamily="82" charset="77"/>
              </a:defRPr>
            </a:lvl1pPr>
          </a:lstStyle>
          <a:p>
            <a:r>
              <a:rPr lang="en-US" dirty="0"/>
              <a:t>CLICK TO ADD 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sz="2000" b="1" i="0">
                <a:solidFill>
                  <a:schemeClr val="accent2"/>
                </a:solidFill>
                <a:latin typeface="Obviously Wide Medi" pitchFamily="8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sz="1400" b="1" i="0">
                <a:solidFill>
                  <a:schemeClr val="accent2"/>
                </a:solidFill>
                <a:latin typeface="Obviously Wide Medi" pitchFamily="8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pic>
        <p:nvPicPr>
          <p:cNvPr id="14" name="Picture 13">
            <a:extLst>
              <a:ext uri="{FF2B5EF4-FFF2-40B4-BE49-F238E27FC236}">
                <a16:creationId xmlns:a16="http://schemas.microsoft.com/office/drawing/2014/main" id="{6016B89B-334D-5B4D-AAD2-6FD3D5D915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grpSp>
        <p:nvGrpSpPr>
          <p:cNvPr id="47" name="Group 46">
            <a:extLst>
              <a:ext uri="{FF2B5EF4-FFF2-40B4-BE49-F238E27FC236}">
                <a16:creationId xmlns:a16="http://schemas.microsoft.com/office/drawing/2014/main" id="{3463BBD9-C22B-DD4A-8880-446CBCB4260D}"/>
              </a:ext>
            </a:extLst>
          </p:cNvPr>
          <p:cNvGrpSpPr/>
          <p:nvPr userDrawn="1"/>
        </p:nvGrpSpPr>
        <p:grpSpPr>
          <a:xfrm>
            <a:off x="11479694" y="484771"/>
            <a:ext cx="712306" cy="5410029"/>
            <a:chOff x="11492959" y="484771"/>
            <a:chExt cx="712306" cy="5410029"/>
          </a:xfrm>
        </p:grpSpPr>
        <p:grpSp>
          <p:nvGrpSpPr>
            <p:cNvPr id="16" name="Group 15">
              <a:extLst>
                <a:ext uri="{FF2B5EF4-FFF2-40B4-BE49-F238E27FC236}">
                  <a16:creationId xmlns:a16="http://schemas.microsoft.com/office/drawing/2014/main" id="{49505F81-2E20-6244-B5EF-F62C9E01FCC1}"/>
                </a:ext>
              </a:extLst>
            </p:cNvPr>
            <p:cNvGrpSpPr/>
            <p:nvPr userDrawn="1"/>
          </p:nvGrpSpPr>
          <p:grpSpPr>
            <a:xfrm>
              <a:off x="11492959" y="484771"/>
              <a:ext cx="712305" cy="98641"/>
              <a:chOff x="11492959" y="484771"/>
              <a:chExt cx="712305" cy="98641"/>
            </a:xfrm>
          </p:grpSpPr>
          <p:sp>
            <p:nvSpPr>
              <p:cNvPr id="45" name="object 12">
                <a:extLst>
                  <a:ext uri="{FF2B5EF4-FFF2-40B4-BE49-F238E27FC236}">
                    <a16:creationId xmlns:a16="http://schemas.microsoft.com/office/drawing/2014/main" id="{881AC648-48F7-704B-8869-AA0D97BFAD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46" name="object 22">
                <a:extLst>
                  <a:ext uri="{FF2B5EF4-FFF2-40B4-BE49-F238E27FC236}">
                    <a16:creationId xmlns:a16="http://schemas.microsoft.com/office/drawing/2014/main" id="{F82239D2-1F53-AA4A-A106-EF6FDDF58902}"/>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12" name="Group 11">
              <a:extLst>
                <a:ext uri="{FF2B5EF4-FFF2-40B4-BE49-F238E27FC236}">
                  <a16:creationId xmlns:a16="http://schemas.microsoft.com/office/drawing/2014/main" id="{2BAB6B7E-91AB-A845-99F4-EF34E378B75D}"/>
                </a:ext>
              </a:extLst>
            </p:cNvPr>
            <p:cNvGrpSpPr/>
            <p:nvPr userDrawn="1"/>
          </p:nvGrpSpPr>
          <p:grpSpPr>
            <a:xfrm>
              <a:off x="11492959" y="837460"/>
              <a:ext cx="712305" cy="112876"/>
              <a:chOff x="11492959" y="837460"/>
              <a:chExt cx="712305" cy="112876"/>
            </a:xfrm>
          </p:grpSpPr>
          <p:sp>
            <p:nvSpPr>
              <p:cNvPr id="41" name="object 10">
                <a:extLst>
                  <a:ext uri="{FF2B5EF4-FFF2-40B4-BE49-F238E27FC236}">
                    <a16:creationId xmlns:a16="http://schemas.microsoft.com/office/drawing/2014/main" id="{53C4DF40-9951-0F45-BAAC-1147334A338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44" name="object 10">
                <a:extLst>
                  <a:ext uri="{FF2B5EF4-FFF2-40B4-BE49-F238E27FC236}">
                    <a16:creationId xmlns:a16="http://schemas.microsoft.com/office/drawing/2014/main" id="{9AFF11AB-8F4F-724C-8CFC-6FBC55653091}"/>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43" name="object 22">
                <a:extLst>
                  <a:ext uri="{FF2B5EF4-FFF2-40B4-BE49-F238E27FC236}">
                    <a16:creationId xmlns:a16="http://schemas.microsoft.com/office/drawing/2014/main" id="{016500BB-4144-9A4F-B7AE-380B54A21B62}"/>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11" name="Group 10">
              <a:extLst>
                <a:ext uri="{FF2B5EF4-FFF2-40B4-BE49-F238E27FC236}">
                  <a16:creationId xmlns:a16="http://schemas.microsoft.com/office/drawing/2014/main" id="{7B9EF69F-2683-6B48-A324-5FEAD0814EB7}"/>
                </a:ext>
              </a:extLst>
            </p:cNvPr>
            <p:cNvGrpSpPr/>
            <p:nvPr userDrawn="1"/>
          </p:nvGrpSpPr>
          <p:grpSpPr>
            <a:xfrm>
              <a:off x="11492959" y="1459641"/>
              <a:ext cx="712305" cy="18623"/>
              <a:chOff x="11492959" y="1459641"/>
              <a:chExt cx="712305" cy="18623"/>
            </a:xfrm>
          </p:grpSpPr>
          <p:sp>
            <p:nvSpPr>
              <p:cNvPr id="39" name="object 10">
                <a:extLst>
                  <a:ext uri="{FF2B5EF4-FFF2-40B4-BE49-F238E27FC236}">
                    <a16:creationId xmlns:a16="http://schemas.microsoft.com/office/drawing/2014/main" id="{2A40E96B-A34F-9E40-ACE9-A4745F0C7F28}"/>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40" name="object 22">
                <a:extLst>
                  <a:ext uri="{FF2B5EF4-FFF2-40B4-BE49-F238E27FC236}">
                    <a16:creationId xmlns:a16="http://schemas.microsoft.com/office/drawing/2014/main" id="{43F084A3-AD2B-784B-B3EF-AD4BDD57F604}"/>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10" name="Group 9">
              <a:extLst>
                <a:ext uri="{FF2B5EF4-FFF2-40B4-BE49-F238E27FC236}">
                  <a16:creationId xmlns:a16="http://schemas.microsoft.com/office/drawing/2014/main" id="{5F982F1F-6739-BC4B-BAB1-3888F2033F59}"/>
                </a:ext>
              </a:extLst>
            </p:cNvPr>
            <p:cNvGrpSpPr/>
            <p:nvPr userDrawn="1"/>
          </p:nvGrpSpPr>
          <p:grpSpPr>
            <a:xfrm>
              <a:off x="11492959" y="2418879"/>
              <a:ext cx="712305" cy="126395"/>
              <a:chOff x="11492959" y="2418879"/>
              <a:chExt cx="712305" cy="126395"/>
            </a:xfrm>
          </p:grpSpPr>
          <p:sp>
            <p:nvSpPr>
              <p:cNvPr id="37" name="object 10">
                <a:extLst>
                  <a:ext uri="{FF2B5EF4-FFF2-40B4-BE49-F238E27FC236}">
                    <a16:creationId xmlns:a16="http://schemas.microsoft.com/office/drawing/2014/main" id="{7A6ED7BE-5A24-DC47-8B6F-49081FF69B5F}"/>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38" name="object 22">
                <a:extLst>
                  <a:ext uri="{FF2B5EF4-FFF2-40B4-BE49-F238E27FC236}">
                    <a16:creationId xmlns:a16="http://schemas.microsoft.com/office/drawing/2014/main" id="{25C4C95E-AFAE-B64C-9050-39D34C50F606}"/>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21" name="object 22">
              <a:extLst>
                <a:ext uri="{FF2B5EF4-FFF2-40B4-BE49-F238E27FC236}">
                  <a16:creationId xmlns:a16="http://schemas.microsoft.com/office/drawing/2014/main" id="{0BB380E0-F0AD-8D49-9ADE-10943B64CFA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9" name="Group 8">
              <a:extLst>
                <a:ext uri="{FF2B5EF4-FFF2-40B4-BE49-F238E27FC236}">
                  <a16:creationId xmlns:a16="http://schemas.microsoft.com/office/drawing/2014/main" id="{30D6B3E6-2AA6-874C-B07F-43C1BD46C0EF}"/>
                </a:ext>
              </a:extLst>
            </p:cNvPr>
            <p:cNvGrpSpPr/>
            <p:nvPr userDrawn="1"/>
          </p:nvGrpSpPr>
          <p:grpSpPr>
            <a:xfrm>
              <a:off x="11492959" y="5160951"/>
              <a:ext cx="712305" cy="70754"/>
              <a:chOff x="11492959" y="5160951"/>
              <a:chExt cx="712305" cy="70754"/>
            </a:xfrm>
          </p:grpSpPr>
          <p:sp>
            <p:nvSpPr>
              <p:cNvPr id="34" name="object 22">
                <a:extLst>
                  <a:ext uri="{FF2B5EF4-FFF2-40B4-BE49-F238E27FC236}">
                    <a16:creationId xmlns:a16="http://schemas.microsoft.com/office/drawing/2014/main" id="{5CAE99AC-19A9-5C42-AF7C-70DEB7FD5B79}"/>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32" name="object 10">
                <a:extLst>
                  <a:ext uri="{FF2B5EF4-FFF2-40B4-BE49-F238E27FC236}">
                    <a16:creationId xmlns:a16="http://schemas.microsoft.com/office/drawing/2014/main" id="{25BDE417-F839-5941-9662-16DF0A8A99D7}"/>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9" name="object 22">
              <a:extLst>
                <a:ext uri="{FF2B5EF4-FFF2-40B4-BE49-F238E27FC236}">
                  <a16:creationId xmlns:a16="http://schemas.microsoft.com/office/drawing/2014/main" id="{C008405F-AD5B-A24D-9999-84228CA5920C}"/>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28" name="object 10">
              <a:extLst>
                <a:ext uri="{FF2B5EF4-FFF2-40B4-BE49-F238E27FC236}">
                  <a16:creationId xmlns:a16="http://schemas.microsoft.com/office/drawing/2014/main" id="{703129EE-7825-5948-A27A-1D79F9B2F776}"/>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275955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Title-Streamlin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3AF511-B775-D53F-045F-E32B44D9066D}"/>
              </a:ext>
            </a:extLst>
          </p:cNvPr>
          <p:cNvSpPr/>
          <p:nvPr userDrawn="1"/>
        </p:nvSpPr>
        <p:spPr>
          <a:xfrm>
            <a:off x="-8055" y="5694204"/>
            <a:ext cx="1894726" cy="739306"/>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80450EB-F9ED-C8FD-7688-6F2B34B635A3}"/>
              </a:ext>
            </a:extLst>
          </p:cNvPr>
          <p:cNvSpPr/>
          <p:nvPr userDrawn="1"/>
        </p:nvSpPr>
        <p:spPr>
          <a:xfrm>
            <a:off x="1305518" y="1851949"/>
            <a:ext cx="10886481" cy="196769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2" cy="1332380"/>
          </a:xfrm>
        </p:spPr>
        <p:txBody>
          <a:bodyPr lIns="0" tIns="0" rIns="0" bIns="0" anchor="t" anchorCtr="0">
            <a:noAutofit/>
          </a:bodyPr>
          <a:lstStyle>
            <a:lvl1pPr marL="0" algn="ctr" defTabSz="914400" rtl="0" eaLnBrk="1" latinLnBrk="0" hangingPunct="1">
              <a:lnSpc>
                <a:spcPct val="80000"/>
              </a:lnSpc>
              <a:spcBef>
                <a:spcPct val="0"/>
              </a:spcBef>
              <a:buNone/>
              <a:defRPr lang="en-US" sz="4800" b="1" i="1" kern="1200" dirty="0">
                <a:solidFill>
                  <a:srgbClr val="FFFFFF"/>
                </a:solidFill>
                <a:latin typeface="Obviously Wide Lght" pitchFamily="82" charset="77"/>
                <a:ea typeface="+mj-ea"/>
                <a:cs typeface="+mj-cs"/>
              </a:defRPr>
            </a:lvl1pPr>
          </a:lstStyle>
          <a:p>
            <a:r>
              <a:rPr lang="en-US" dirty="0"/>
              <a:t>CLICK TO ADD </a:t>
            </a:r>
            <a:br>
              <a:rPr lang="en-US" dirty="0"/>
            </a:br>
            <a:r>
              <a:rPr lang="en-US" dirty="0"/>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2" cy="361842"/>
          </a:xfrm>
        </p:spPr>
        <p:txBody>
          <a:bodyPr lIns="0" tIns="0" rIns="0" bIns="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lang="en-US" sz="1200" b="1" i="0" kern="1200" spc="100" baseline="0" dirty="0">
                <a:solidFill>
                  <a:schemeClr val="accent1"/>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l">
              <a:buFont typeface="Arial" panose="020B0604020202020204" pitchFamily="34" charset="0"/>
              <a:buNone/>
              <a:defRPr sz="1050" b="1" i="0" spc="100" baseline="0">
                <a:solidFill>
                  <a:schemeClr val="accent2"/>
                </a:solidFill>
                <a:latin typeface="Obviously Wide Bold" pitchFamily="82" charset="77"/>
              </a:defRPr>
            </a:lvl1pPr>
          </a:lstStyle>
          <a:p>
            <a:pPr lvl="0"/>
            <a:r>
              <a:rPr lang="en-US" dirty="0"/>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65864"/>
          </a:xfrm>
        </p:spPr>
        <p:txBody>
          <a:bodyPr lIns="0" tIns="0" rIns="0" bIns="0">
            <a:noAutofit/>
          </a:bodyPr>
          <a:lstStyle>
            <a:lvl1pPr marL="0" indent="0" algn="r">
              <a:buFont typeface="Arial" panose="020B0604020202020204" pitchFamily="34" charset="0"/>
              <a:buNone/>
              <a:defRPr sz="1050" b="1" i="0" spc="100" baseline="0">
                <a:solidFill>
                  <a:schemeClr val="accent2"/>
                </a:solidFill>
                <a:latin typeface="Obviously Wide Bold" pitchFamily="82" charset="77"/>
              </a:defRPr>
            </a:lvl1pPr>
          </a:lstStyle>
          <a:p>
            <a:pPr lvl="0"/>
            <a:r>
              <a:rPr lang="en-US" dirty="0"/>
              <a:t>CLICK TO ADD PRESENTER NAME HERE</a:t>
            </a:r>
          </a:p>
        </p:txBody>
      </p:sp>
      <p:pic>
        <p:nvPicPr>
          <p:cNvPr id="15" name="Picture 14">
            <a:extLst>
              <a:ext uri="{FF2B5EF4-FFF2-40B4-BE49-F238E27FC236}">
                <a16:creationId xmlns:a16="http://schemas.microsoft.com/office/drawing/2014/main" id="{AD73B034-D0BE-314C-95BB-DCC25C6EDB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098" y="5522038"/>
            <a:ext cx="1064840" cy="1064840"/>
          </a:xfrm>
          <a:prstGeom prst="rect">
            <a:avLst/>
          </a:prstGeom>
        </p:spPr>
      </p:pic>
      <p:grpSp>
        <p:nvGrpSpPr>
          <p:cNvPr id="22" name="Group 21">
            <a:extLst>
              <a:ext uri="{FF2B5EF4-FFF2-40B4-BE49-F238E27FC236}">
                <a16:creationId xmlns:a16="http://schemas.microsoft.com/office/drawing/2014/main" id="{341D9D09-E6B0-C149-A8D9-5106E44D936A}"/>
              </a:ext>
            </a:extLst>
          </p:cNvPr>
          <p:cNvGrpSpPr/>
          <p:nvPr userDrawn="1"/>
        </p:nvGrpSpPr>
        <p:grpSpPr>
          <a:xfrm>
            <a:off x="7046414" y="4694794"/>
            <a:ext cx="81474" cy="1293117"/>
            <a:chOff x="11708180" y="2750455"/>
            <a:chExt cx="81474" cy="1293117"/>
          </a:xfrm>
        </p:grpSpPr>
        <p:sp>
          <p:nvSpPr>
            <p:cNvPr id="23" name="object 12">
              <a:extLst>
                <a:ext uri="{FF2B5EF4-FFF2-40B4-BE49-F238E27FC236}">
                  <a16:creationId xmlns:a16="http://schemas.microsoft.com/office/drawing/2014/main" id="{52D5C89F-F80A-9849-B0C2-15A39D9DA35E}"/>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24" name="object 22">
              <a:extLst>
                <a:ext uri="{FF2B5EF4-FFF2-40B4-BE49-F238E27FC236}">
                  <a16:creationId xmlns:a16="http://schemas.microsoft.com/office/drawing/2014/main" id="{B2101815-C8F2-5B4B-8C1F-24FB3A709101}"/>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23473563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5-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C96CF-4B62-29D2-2D11-6CACDCB6B4D7}"/>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6180709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479568" cy="334671"/>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479568" cy="334657"/>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574675"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pic>
        <p:nvPicPr>
          <p:cNvPr id="16" name="Picture 15" descr="A picture containing outdoor, blue, high, day&#10;&#10;Description automatically generated">
            <a:extLst>
              <a:ext uri="{FF2B5EF4-FFF2-40B4-BE49-F238E27FC236}">
                <a16:creationId xmlns:a16="http://schemas.microsoft.com/office/drawing/2014/main" id="{E6E998BD-CB42-8C49-BB60-16C9E5F4EB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299320"/>
          </a:xfrm>
          <a:prstGeom prst="rect">
            <a:avLst/>
          </a:prstGeom>
        </p:spPr>
      </p:pic>
    </p:spTree>
    <p:extLst>
      <p:ext uri="{BB962C8B-B14F-4D97-AF65-F5344CB8AC3E}">
        <p14:creationId xmlns:p14="http://schemas.microsoft.com/office/powerpoint/2010/main" val="65767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98BEDD-6160-49BB-B372-861DE7DE9BA5}" type="datetime1">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90993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E162D1-EFF1-D616-713E-FA85CD079CD3}"/>
              </a:ext>
            </a:extLst>
          </p:cNvPr>
          <p:cNvSpPr/>
          <p:nvPr userDrawn="1"/>
        </p:nvSpPr>
        <p:spPr>
          <a:xfrm>
            <a:off x="-8055" y="5694204"/>
            <a:ext cx="1894726" cy="739306"/>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A951B25-5E60-6996-A4D1-A4195FA7D976}"/>
              </a:ext>
            </a:extLst>
          </p:cNvPr>
          <p:cNvSpPr/>
          <p:nvPr userDrawn="1"/>
        </p:nvSpPr>
        <p:spPr>
          <a:xfrm>
            <a:off x="1305517" y="1851948"/>
            <a:ext cx="10884062" cy="1967697"/>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2" cy="1332380"/>
          </a:xfrm>
        </p:spPr>
        <p:txBody>
          <a:bodyPr lIns="0" tIns="0" rIns="0" bIns="0" anchor="t" anchorCtr="0">
            <a:noAutofit/>
          </a:bodyPr>
          <a:lstStyle>
            <a:lvl1pPr marL="0" algn="ctr" defTabSz="914400" rtl="0" eaLnBrk="1" latinLnBrk="0" hangingPunct="1">
              <a:lnSpc>
                <a:spcPct val="80000"/>
              </a:lnSpc>
              <a:spcBef>
                <a:spcPct val="0"/>
              </a:spcBef>
              <a:buNone/>
              <a:defRPr lang="en-US" sz="4800" b="1" i="1" kern="1200" dirty="0">
                <a:solidFill>
                  <a:srgbClr val="FFFFFF"/>
                </a:solidFill>
                <a:latin typeface="Obviously Wide Lght" pitchFamily="82" charset="77"/>
                <a:ea typeface="+mj-ea"/>
                <a:cs typeface="+mj-cs"/>
              </a:defRPr>
            </a:lvl1pPr>
          </a:lstStyle>
          <a:p>
            <a:r>
              <a:rPr lang="en-US" dirty="0"/>
              <a:t>CLICK TO ADD </a:t>
            </a:r>
            <a:br>
              <a:rPr lang="en-US" dirty="0"/>
            </a:br>
            <a:r>
              <a:rPr lang="en-US" dirty="0"/>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2" cy="361842"/>
          </a:xfrm>
        </p:spPr>
        <p:txBody>
          <a:bodyPr lIns="0" tIns="0" rIns="0" bIns="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lang="en-US" sz="1200" b="1" i="0" kern="1200" spc="100" baseline="0" dirty="0">
                <a:solidFill>
                  <a:schemeClr val="accent2"/>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l">
              <a:buFont typeface="Arial" panose="020B0604020202020204" pitchFamily="34" charset="0"/>
              <a:buNone/>
              <a:defRPr sz="1050" b="1" i="0" spc="100" baseline="0">
                <a:solidFill>
                  <a:schemeClr val="accent1"/>
                </a:solidFill>
                <a:latin typeface="Obviously Wide Bold" pitchFamily="82" charset="77"/>
              </a:defRPr>
            </a:lvl1pPr>
          </a:lstStyle>
          <a:p>
            <a:pPr lvl="0"/>
            <a:r>
              <a:rPr lang="en-US" dirty="0"/>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65864"/>
          </a:xfrm>
        </p:spPr>
        <p:txBody>
          <a:bodyPr lIns="0" tIns="0" rIns="0" bIns="0">
            <a:noAutofit/>
          </a:bodyPr>
          <a:lstStyle>
            <a:lvl1pPr marL="0" indent="0" algn="r">
              <a:buFont typeface="Arial" panose="020B0604020202020204" pitchFamily="34" charset="0"/>
              <a:buNone/>
              <a:defRPr sz="1050" b="1" i="0" spc="100" baseline="0">
                <a:solidFill>
                  <a:schemeClr val="accent1"/>
                </a:solidFill>
                <a:latin typeface="Obviously Wide Bold" pitchFamily="82" charset="77"/>
              </a:defRPr>
            </a:lvl1pPr>
          </a:lstStyle>
          <a:p>
            <a:pPr lvl="0"/>
            <a:r>
              <a:rPr lang="en-US" dirty="0"/>
              <a:t>CLICK TO ADD PRESENTER NAME HERE</a:t>
            </a:r>
          </a:p>
        </p:txBody>
      </p:sp>
      <p:grpSp>
        <p:nvGrpSpPr>
          <p:cNvPr id="32" name="Group 31">
            <a:extLst>
              <a:ext uri="{FF2B5EF4-FFF2-40B4-BE49-F238E27FC236}">
                <a16:creationId xmlns:a16="http://schemas.microsoft.com/office/drawing/2014/main" id="{32DB91D6-1A5A-4748-B8F6-17E1B34ADDB0}"/>
              </a:ext>
            </a:extLst>
          </p:cNvPr>
          <p:cNvGrpSpPr/>
          <p:nvPr userDrawn="1"/>
        </p:nvGrpSpPr>
        <p:grpSpPr>
          <a:xfrm>
            <a:off x="7050685" y="4688808"/>
            <a:ext cx="81474" cy="1293117"/>
            <a:chOff x="11708180" y="2750455"/>
            <a:chExt cx="81474" cy="1293117"/>
          </a:xfrm>
        </p:grpSpPr>
        <p:sp>
          <p:nvSpPr>
            <p:cNvPr id="33" name="object 12">
              <a:extLst>
                <a:ext uri="{FF2B5EF4-FFF2-40B4-BE49-F238E27FC236}">
                  <a16:creationId xmlns:a16="http://schemas.microsoft.com/office/drawing/2014/main" id="{C60BA644-1C63-6946-A652-FF01928C0919}"/>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dirty="0"/>
            </a:p>
          </p:txBody>
        </p:sp>
        <p:sp>
          <p:nvSpPr>
            <p:cNvPr id="34" name="object 22">
              <a:extLst>
                <a:ext uri="{FF2B5EF4-FFF2-40B4-BE49-F238E27FC236}">
                  <a16:creationId xmlns:a16="http://schemas.microsoft.com/office/drawing/2014/main" id="{286826CD-8324-894B-BD0A-B711952AEAE6}"/>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pic>
        <p:nvPicPr>
          <p:cNvPr id="15" name="Picture 14">
            <a:extLst>
              <a:ext uri="{FF2B5EF4-FFF2-40B4-BE49-F238E27FC236}">
                <a16:creationId xmlns:a16="http://schemas.microsoft.com/office/drawing/2014/main" id="{AD73B034-D0BE-314C-95BB-DCC25C6EDB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098" y="5522038"/>
            <a:ext cx="1064840" cy="1064840"/>
          </a:xfrm>
          <a:prstGeom prst="rect">
            <a:avLst/>
          </a:prstGeom>
        </p:spPr>
      </p:pic>
    </p:spTree>
    <p:extLst>
      <p:ext uri="{BB962C8B-B14F-4D97-AF65-F5344CB8AC3E}">
        <p14:creationId xmlns:p14="http://schemas.microsoft.com/office/powerpoint/2010/main" val="424673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Intro-Streaml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068FC3-6371-1127-3D1C-57C10D45AB76}"/>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914132" y="2785587"/>
            <a:ext cx="3817733" cy="455219"/>
          </a:xfrm>
        </p:spPr>
        <p:txBody>
          <a:bodyPr lIns="0" tIns="0" rIns="0" bIns="0" anchor="t" anchorCtr="0">
            <a:noAutofit/>
          </a:bodyPr>
          <a:lstStyle>
            <a:lvl1pPr algn="l">
              <a:defRPr sz="1100" b="1" i="0" spc="400" baseline="0">
                <a:solidFill>
                  <a:srgbClr val="FF0000"/>
                </a:solidFill>
                <a:latin typeface="Obviously Wide Semi" pitchFamily="82" charset="77"/>
              </a:defRPr>
            </a:lvl1pPr>
          </a:lstStyle>
          <a:p>
            <a:r>
              <a:rPr lang="en-US" dirty="0"/>
              <a:t>CLICK TO 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914133" y="3548444"/>
            <a:ext cx="3680820" cy="1358900"/>
          </a:xfrm>
        </p:spPr>
        <p:txBody>
          <a:bodyPr lIns="0" tIns="0" rIns="0" bIns="0">
            <a:noAutofit/>
          </a:bodyPr>
          <a:lstStyle>
            <a:lvl1pPr marL="0" indent="0" algn="l">
              <a:spcBef>
                <a:spcPts val="0"/>
              </a:spcBef>
              <a:buNone/>
              <a:defRPr sz="1800" b="1" i="0">
                <a:solidFill>
                  <a:schemeClr val="accent2"/>
                </a:solidFill>
                <a:latin typeface="Obviously Wide Semi" pitchFamily="82" charset="77"/>
              </a:defRPr>
            </a:lvl1pPr>
            <a:lvl2pPr marL="11113" indent="0" algn="l">
              <a:buNone/>
              <a:tabLst/>
              <a:defRPr sz="11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dirty="0"/>
              <a:t>CLICK TO ADD TEXT</a:t>
            </a:r>
          </a:p>
          <a:p>
            <a:pPr lvl="1"/>
            <a:r>
              <a:rPr lang="en-US" dirty="0"/>
              <a:t>Second Level</a:t>
            </a:r>
            <a:br>
              <a:rPr lang="en-US" dirty="0"/>
            </a:br>
            <a:r>
              <a:rPr lang="en-US" dirty="0"/>
              <a:t>Additional Line If Needed</a:t>
            </a:r>
          </a:p>
        </p:txBody>
      </p:sp>
      <p:grpSp>
        <p:nvGrpSpPr>
          <p:cNvPr id="6" name="Group 5">
            <a:extLst>
              <a:ext uri="{FF2B5EF4-FFF2-40B4-BE49-F238E27FC236}">
                <a16:creationId xmlns:a16="http://schemas.microsoft.com/office/drawing/2014/main" id="{041E4829-5EBD-ED4B-B65C-191F8889ADA2}"/>
              </a:ext>
            </a:extLst>
          </p:cNvPr>
          <p:cNvGrpSpPr/>
          <p:nvPr userDrawn="1"/>
        </p:nvGrpSpPr>
        <p:grpSpPr>
          <a:xfrm>
            <a:off x="326600" y="2876117"/>
            <a:ext cx="313810" cy="1637267"/>
            <a:chOff x="85329" y="8106682"/>
            <a:chExt cx="275222" cy="1435937"/>
          </a:xfrm>
        </p:grpSpPr>
        <p:sp>
          <p:nvSpPr>
            <p:cNvPr id="60" name="object 7">
              <a:extLst>
                <a:ext uri="{FF2B5EF4-FFF2-40B4-BE49-F238E27FC236}">
                  <a16:creationId xmlns:a16="http://schemas.microsoft.com/office/drawing/2014/main" id="{80640D98-B291-6645-8306-3D8792CF6CE6}"/>
                </a:ext>
              </a:extLst>
            </p:cNvPr>
            <p:cNvSpPr/>
            <p:nvPr/>
          </p:nvSpPr>
          <p:spPr>
            <a:xfrm>
              <a:off x="314174" y="8679351"/>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dirty="0"/>
            </a:p>
          </p:txBody>
        </p:sp>
        <p:sp>
          <p:nvSpPr>
            <p:cNvPr id="78" name="object 25">
              <a:extLst>
                <a:ext uri="{FF2B5EF4-FFF2-40B4-BE49-F238E27FC236}">
                  <a16:creationId xmlns:a16="http://schemas.microsoft.com/office/drawing/2014/main" id="{2E837B53-1EF7-8744-A427-F95623B3BB33}"/>
                </a:ext>
              </a:extLst>
            </p:cNvPr>
            <p:cNvSpPr/>
            <p:nvPr/>
          </p:nvSpPr>
          <p:spPr>
            <a:xfrm>
              <a:off x="85329" y="8679350"/>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79" name="object 26">
              <a:extLst>
                <a:ext uri="{FF2B5EF4-FFF2-40B4-BE49-F238E27FC236}">
                  <a16:creationId xmlns:a16="http://schemas.microsoft.com/office/drawing/2014/main" id="{6B29EA59-8629-E144-915F-72688335EA8B}"/>
                </a:ext>
              </a:extLst>
            </p:cNvPr>
            <p:cNvSpPr/>
            <p:nvPr/>
          </p:nvSpPr>
          <p:spPr>
            <a:xfrm>
              <a:off x="140426" y="8106682"/>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dirty="0"/>
            </a:p>
          </p:txBody>
        </p:sp>
        <p:sp>
          <p:nvSpPr>
            <p:cNvPr id="81" name="object 28">
              <a:extLst>
                <a:ext uri="{FF2B5EF4-FFF2-40B4-BE49-F238E27FC236}">
                  <a16:creationId xmlns:a16="http://schemas.microsoft.com/office/drawing/2014/main" id="{A86B55A8-AD85-8148-87D5-A2371C99D8D2}"/>
                </a:ext>
              </a:extLst>
            </p:cNvPr>
            <p:cNvSpPr/>
            <p:nvPr userDrawn="1"/>
          </p:nvSpPr>
          <p:spPr>
            <a:xfrm>
              <a:off x="360551" y="8106682"/>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dirty="0"/>
            </a:p>
          </p:txBody>
        </p:sp>
      </p:grpSp>
      <p:sp>
        <p:nvSpPr>
          <p:cNvPr id="82" name="Slide Number Placeholder 5">
            <a:extLst>
              <a:ext uri="{FF2B5EF4-FFF2-40B4-BE49-F238E27FC236}">
                <a16:creationId xmlns:a16="http://schemas.microsoft.com/office/drawing/2014/main" id="{B9E44DC8-AB7C-394C-8E38-489C44522C8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grpSp>
        <p:nvGrpSpPr>
          <p:cNvPr id="7" name="Group 6">
            <a:extLst>
              <a:ext uri="{FF2B5EF4-FFF2-40B4-BE49-F238E27FC236}">
                <a16:creationId xmlns:a16="http://schemas.microsoft.com/office/drawing/2014/main" id="{03714DCA-40EE-474C-8853-8264AA0973FB}"/>
              </a:ext>
            </a:extLst>
          </p:cNvPr>
          <p:cNvGrpSpPr/>
          <p:nvPr userDrawn="1"/>
        </p:nvGrpSpPr>
        <p:grpSpPr>
          <a:xfrm>
            <a:off x="4647831" y="2785587"/>
            <a:ext cx="342277" cy="1823983"/>
            <a:chOff x="4647831" y="2785587"/>
            <a:chExt cx="342277" cy="1823983"/>
          </a:xfrm>
        </p:grpSpPr>
        <p:sp>
          <p:nvSpPr>
            <p:cNvPr id="61" name="object 8">
              <a:extLst>
                <a:ext uri="{FF2B5EF4-FFF2-40B4-BE49-F238E27FC236}">
                  <a16:creationId xmlns:a16="http://schemas.microsoft.com/office/drawing/2014/main" id="{485D1293-9E15-A748-8D58-D23ACDC46398}"/>
                </a:ext>
              </a:extLst>
            </p:cNvPr>
            <p:cNvSpPr/>
            <p:nvPr/>
          </p:nvSpPr>
          <p:spPr>
            <a:xfrm>
              <a:off x="4647831" y="3562341"/>
              <a:ext cx="0" cy="697519"/>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dirty="0"/>
            </a:p>
          </p:txBody>
        </p:sp>
        <p:sp>
          <p:nvSpPr>
            <p:cNvPr id="62" name="object 9">
              <a:extLst>
                <a:ext uri="{FF2B5EF4-FFF2-40B4-BE49-F238E27FC236}">
                  <a16:creationId xmlns:a16="http://schemas.microsoft.com/office/drawing/2014/main" id="{449586A5-797E-4844-B195-B143781BC6FC}"/>
                </a:ext>
              </a:extLst>
            </p:cNvPr>
            <p:cNvSpPr/>
            <p:nvPr/>
          </p:nvSpPr>
          <p:spPr>
            <a:xfrm>
              <a:off x="4905828" y="3562339"/>
              <a:ext cx="0" cy="1047231"/>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dirty="0"/>
            </a:p>
          </p:txBody>
        </p:sp>
        <p:sp>
          <p:nvSpPr>
            <p:cNvPr id="76" name="object 23">
              <a:extLst>
                <a:ext uri="{FF2B5EF4-FFF2-40B4-BE49-F238E27FC236}">
                  <a16:creationId xmlns:a16="http://schemas.microsoft.com/office/drawing/2014/main" id="{4CBC4500-76B5-BE4C-A136-E5E1A4547121}"/>
                </a:ext>
              </a:extLst>
            </p:cNvPr>
            <p:cNvSpPr/>
            <p:nvPr/>
          </p:nvSpPr>
          <p:spPr>
            <a:xfrm>
              <a:off x="4990108" y="3027834"/>
              <a:ext cx="0" cy="703239"/>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dirty="0"/>
            </a:p>
          </p:txBody>
        </p:sp>
        <p:sp>
          <p:nvSpPr>
            <p:cNvPr id="80" name="object 27">
              <a:extLst>
                <a:ext uri="{FF2B5EF4-FFF2-40B4-BE49-F238E27FC236}">
                  <a16:creationId xmlns:a16="http://schemas.microsoft.com/office/drawing/2014/main" id="{AF73F3F9-2068-704D-87A5-24F775D15D67}"/>
                </a:ext>
              </a:extLst>
            </p:cNvPr>
            <p:cNvSpPr/>
            <p:nvPr/>
          </p:nvSpPr>
          <p:spPr>
            <a:xfrm>
              <a:off x="4731870" y="2785587"/>
              <a:ext cx="0" cy="945406"/>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CB49173B-1967-934E-8582-ACC2B5DF0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33" name="Picture Placeholder 32">
            <a:extLst>
              <a:ext uri="{FF2B5EF4-FFF2-40B4-BE49-F238E27FC236}">
                <a16:creationId xmlns:a16="http://schemas.microsoft.com/office/drawing/2014/main" id="{CC69924B-6F9A-8A4B-B6AB-AAFA31AABAF4}"/>
              </a:ext>
            </a:extLst>
          </p:cNvPr>
          <p:cNvSpPr>
            <a:spLocks noGrp="1"/>
          </p:cNvSpPr>
          <p:nvPr userDrawn="1">
            <p:ph type="pic" sz="quarter" idx="13" hasCustomPrompt="1"/>
          </p:nvPr>
        </p:nvSpPr>
        <p:spPr>
          <a:xfrm>
            <a:off x="5793320" y="591423"/>
            <a:ext cx="5522374" cy="6035249"/>
          </a:xfrm>
          <a:solidFill>
            <a:srgbClr val="FFFFFF"/>
          </a:solidFill>
        </p:spPr>
        <p:txBody>
          <a:bodyPr/>
          <a:lstStyle/>
          <a:p>
            <a:r>
              <a:rPr lang="en-US" dirty="0"/>
              <a:t>CLICK TO ADD PHOTO</a:t>
            </a:r>
          </a:p>
        </p:txBody>
      </p:sp>
    </p:spTree>
    <p:extLst>
      <p:ext uri="{BB962C8B-B14F-4D97-AF65-F5344CB8AC3E}">
        <p14:creationId xmlns:p14="http://schemas.microsoft.com/office/powerpoint/2010/main" val="223561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Intro-Streamlin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C0431-6F84-841F-C3D3-F3027B3723E2}"/>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a:extLst>
              <a:ext uri="{FF2B5EF4-FFF2-40B4-BE49-F238E27FC236}">
                <a16:creationId xmlns:a16="http://schemas.microsoft.com/office/drawing/2014/main" id="{F79AE6E2-8AF5-794C-80AF-6CC72C8AF5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dirty="0"/>
              <a:t>CLICK TO ADD TITLE</a:t>
            </a:r>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2722493"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8065957" y="1731963"/>
            <a:ext cx="2722493"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a:t>
            </a:r>
            <a:br>
              <a:rPr lang="en-US" dirty="0"/>
            </a:br>
            <a:r>
              <a:rPr lang="en-US" dirty="0"/>
              <a:t>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8065957" y="5108946"/>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a:t>
            </a:r>
            <a:br>
              <a:rPr lang="en-US" dirty="0"/>
            </a:br>
            <a:r>
              <a:rPr lang="en-US" dirty="0"/>
              <a:t>HERE UNDER PHOTO</a:t>
            </a:r>
          </a:p>
          <a:p>
            <a:pPr lvl="1"/>
            <a:r>
              <a:rPr lang="en-US" dirty="0"/>
              <a:t>Second Level</a:t>
            </a:r>
            <a:br>
              <a:rPr lang="en-US" dirty="0"/>
            </a:br>
            <a:r>
              <a:rPr lang="en-US" dirty="0"/>
              <a:t>Additional Line If </a:t>
            </a:r>
            <a:r>
              <a:rPr lang="en-US" dirty="0" err="1"/>
              <a:t>Neededv</a:t>
            </a:r>
            <a:endParaRPr lang="en-US" dirty="0"/>
          </a:p>
        </p:txBody>
      </p:sp>
      <p:grpSp>
        <p:nvGrpSpPr>
          <p:cNvPr id="85" name="Group 84">
            <a:extLst>
              <a:ext uri="{FF2B5EF4-FFF2-40B4-BE49-F238E27FC236}">
                <a16:creationId xmlns:a16="http://schemas.microsoft.com/office/drawing/2014/main" id="{692053BC-100E-1E4C-8584-91DF3A12FF64}"/>
              </a:ext>
            </a:extLst>
          </p:cNvPr>
          <p:cNvGrpSpPr/>
          <p:nvPr userDrawn="1"/>
        </p:nvGrpSpPr>
        <p:grpSpPr>
          <a:xfrm>
            <a:off x="97535" y="2597085"/>
            <a:ext cx="11692127" cy="1663832"/>
            <a:chOff x="240378" y="4483837"/>
            <a:chExt cx="19200675" cy="2548833"/>
          </a:xfrm>
        </p:grpSpPr>
        <p:sp>
          <p:nvSpPr>
            <p:cNvPr id="86" name="object 8">
              <a:extLst>
                <a:ext uri="{FF2B5EF4-FFF2-40B4-BE49-F238E27FC236}">
                  <a16:creationId xmlns:a16="http://schemas.microsoft.com/office/drawing/2014/main" id="{32545720-8782-4A47-AD1F-C5A20118E79B}"/>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dirty="0"/>
            </a:p>
          </p:txBody>
        </p:sp>
        <p:sp>
          <p:nvSpPr>
            <p:cNvPr id="87" name="object 9">
              <a:extLst>
                <a:ext uri="{FF2B5EF4-FFF2-40B4-BE49-F238E27FC236}">
                  <a16:creationId xmlns:a16="http://schemas.microsoft.com/office/drawing/2014/main" id="{54098C2E-05B6-CA40-952B-040F9555BC81}"/>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dirty="0"/>
            </a:p>
          </p:txBody>
        </p:sp>
        <p:sp>
          <p:nvSpPr>
            <p:cNvPr id="88" name="object 10">
              <a:extLst>
                <a:ext uri="{FF2B5EF4-FFF2-40B4-BE49-F238E27FC236}">
                  <a16:creationId xmlns:a16="http://schemas.microsoft.com/office/drawing/2014/main" id="{0F4FE4BE-67BE-8641-9A0D-151EA3644C9F}"/>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89" name="object 11">
              <a:extLst>
                <a:ext uri="{FF2B5EF4-FFF2-40B4-BE49-F238E27FC236}">
                  <a16:creationId xmlns:a16="http://schemas.microsoft.com/office/drawing/2014/main" id="{EA213950-9247-C147-8C22-5F9A5FA8B8FF}"/>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90" name="object 12">
              <a:extLst>
                <a:ext uri="{FF2B5EF4-FFF2-40B4-BE49-F238E27FC236}">
                  <a16:creationId xmlns:a16="http://schemas.microsoft.com/office/drawing/2014/main" id="{D552F07D-CCD4-674E-8CB4-9D14C30D664F}"/>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91" name="object 13">
              <a:extLst>
                <a:ext uri="{FF2B5EF4-FFF2-40B4-BE49-F238E27FC236}">
                  <a16:creationId xmlns:a16="http://schemas.microsoft.com/office/drawing/2014/main" id="{E0CD567D-CD33-2F41-B7D3-726E41505F1D}"/>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dirty="0"/>
            </a:p>
          </p:txBody>
        </p:sp>
        <p:sp>
          <p:nvSpPr>
            <p:cNvPr id="92" name="object 14">
              <a:extLst>
                <a:ext uri="{FF2B5EF4-FFF2-40B4-BE49-F238E27FC236}">
                  <a16:creationId xmlns:a16="http://schemas.microsoft.com/office/drawing/2014/main" id="{23D66A8C-AA0B-9A41-9D28-0BF2EA143ED1}"/>
                </a:ext>
              </a:extLst>
            </p:cNvPr>
            <p:cNvSpPr/>
            <p:nvPr/>
          </p:nvSpPr>
          <p:spPr>
            <a:xfrm>
              <a:off x="1255858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dirty="0"/>
            </a:p>
          </p:txBody>
        </p:sp>
        <p:sp>
          <p:nvSpPr>
            <p:cNvPr id="93" name="object 15">
              <a:extLst>
                <a:ext uri="{FF2B5EF4-FFF2-40B4-BE49-F238E27FC236}">
                  <a16:creationId xmlns:a16="http://schemas.microsoft.com/office/drawing/2014/main" id="{312B4F19-4683-2043-9563-F5086F2DB24B}"/>
                </a:ext>
              </a:extLst>
            </p:cNvPr>
            <p:cNvSpPr/>
            <p:nvPr/>
          </p:nvSpPr>
          <p:spPr>
            <a:xfrm>
              <a:off x="18205244"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dirty="0"/>
            </a:p>
          </p:txBody>
        </p:sp>
        <p:sp>
          <p:nvSpPr>
            <p:cNvPr id="94" name="object 16">
              <a:extLst>
                <a:ext uri="{FF2B5EF4-FFF2-40B4-BE49-F238E27FC236}">
                  <a16:creationId xmlns:a16="http://schemas.microsoft.com/office/drawing/2014/main" id="{C91EBDEE-B495-7542-847C-2E054EED3E27}"/>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dirty="0"/>
            </a:p>
          </p:txBody>
        </p:sp>
        <p:sp>
          <p:nvSpPr>
            <p:cNvPr id="95" name="object 17">
              <a:extLst>
                <a:ext uri="{FF2B5EF4-FFF2-40B4-BE49-F238E27FC236}">
                  <a16:creationId xmlns:a16="http://schemas.microsoft.com/office/drawing/2014/main" id="{9E3B485F-A63B-3841-B71C-5E79A3A28241}"/>
                </a:ext>
              </a:extLst>
            </p:cNvPr>
            <p:cNvSpPr/>
            <p:nvPr/>
          </p:nvSpPr>
          <p:spPr>
            <a:xfrm>
              <a:off x="18771889"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dirty="0"/>
            </a:p>
          </p:txBody>
        </p:sp>
        <p:sp>
          <p:nvSpPr>
            <p:cNvPr id="96" name="object 18">
              <a:extLst>
                <a:ext uri="{FF2B5EF4-FFF2-40B4-BE49-F238E27FC236}">
                  <a16:creationId xmlns:a16="http://schemas.microsoft.com/office/drawing/2014/main" id="{EDD8033C-7399-3E43-8B52-45E11D46B5AE}"/>
                </a:ext>
              </a:extLst>
            </p:cNvPr>
            <p:cNvSpPr/>
            <p:nvPr/>
          </p:nvSpPr>
          <p:spPr>
            <a:xfrm>
              <a:off x="18869996"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dirty="0"/>
            </a:p>
          </p:txBody>
        </p:sp>
        <p:sp>
          <p:nvSpPr>
            <p:cNvPr id="97" name="object 19">
              <a:extLst>
                <a:ext uri="{FF2B5EF4-FFF2-40B4-BE49-F238E27FC236}">
                  <a16:creationId xmlns:a16="http://schemas.microsoft.com/office/drawing/2014/main" id="{C6FE9C42-FBF4-274C-881A-DEB9993B1618}"/>
                </a:ext>
              </a:extLst>
            </p:cNvPr>
            <p:cNvSpPr/>
            <p:nvPr/>
          </p:nvSpPr>
          <p:spPr>
            <a:xfrm>
              <a:off x="18286977"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dirty="0"/>
            </a:p>
          </p:txBody>
        </p:sp>
        <p:sp>
          <p:nvSpPr>
            <p:cNvPr id="98" name="object 20">
              <a:extLst>
                <a:ext uri="{FF2B5EF4-FFF2-40B4-BE49-F238E27FC236}">
                  <a16:creationId xmlns:a16="http://schemas.microsoft.com/office/drawing/2014/main" id="{43798913-FAF2-3D4E-9A99-A9098B8D10C1}"/>
                </a:ext>
              </a:extLst>
            </p:cNvPr>
            <p:cNvSpPr/>
            <p:nvPr/>
          </p:nvSpPr>
          <p:spPr>
            <a:xfrm>
              <a:off x="12983672"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dirty="0"/>
            </a:p>
          </p:txBody>
        </p:sp>
        <p:sp>
          <p:nvSpPr>
            <p:cNvPr id="99" name="object 21">
              <a:extLst>
                <a:ext uri="{FF2B5EF4-FFF2-40B4-BE49-F238E27FC236}">
                  <a16:creationId xmlns:a16="http://schemas.microsoft.com/office/drawing/2014/main" id="{6ECBBF80-A38A-4A47-B265-EDDD8AF3C2F7}"/>
                </a:ext>
              </a:extLst>
            </p:cNvPr>
            <p:cNvSpPr/>
            <p:nvPr/>
          </p:nvSpPr>
          <p:spPr>
            <a:xfrm>
              <a:off x="12624669"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dirty="0"/>
            </a:p>
          </p:txBody>
        </p:sp>
        <p:sp>
          <p:nvSpPr>
            <p:cNvPr id="100" name="object 22">
              <a:extLst>
                <a:ext uri="{FF2B5EF4-FFF2-40B4-BE49-F238E27FC236}">
                  <a16:creationId xmlns:a16="http://schemas.microsoft.com/office/drawing/2014/main" id="{C0F9BFFD-388F-6C49-98CD-ED33AD82BF2A}"/>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dirty="0"/>
            </a:p>
          </p:txBody>
        </p:sp>
        <p:sp>
          <p:nvSpPr>
            <p:cNvPr id="101" name="object 23">
              <a:extLst>
                <a:ext uri="{FF2B5EF4-FFF2-40B4-BE49-F238E27FC236}">
                  <a16:creationId xmlns:a16="http://schemas.microsoft.com/office/drawing/2014/main" id="{C814F3D8-E823-B44C-80F2-1CA8D3806A86}"/>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102" name="object 24">
              <a:extLst>
                <a:ext uri="{FF2B5EF4-FFF2-40B4-BE49-F238E27FC236}">
                  <a16:creationId xmlns:a16="http://schemas.microsoft.com/office/drawing/2014/main" id="{524FB99C-8B17-3B41-BE4C-CF65A5FA4BD6}"/>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103" name="object 25">
              <a:extLst>
                <a:ext uri="{FF2B5EF4-FFF2-40B4-BE49-F238E27FC236}">
                  <a16:creationId xmlns:a16="http://schemas.microsoft.com/office/drawing/2014/main" id="{8B113C69-7A01-EE4E-BDA7-89A955A66C29}"/>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dirty="0"/>
            </a:p>
          </p:txBody>
        </p:sp>
        <p:sp>
          <p:nvSpPr>
            <p:cNvPr id="104" name="object 26">
              <a:extLst>
                <a:ext uri="{FF2B5EF4-FFF2-40B4-BE49-F238E27FC236}">
                  <a16:creationId xmlns:a16="http://schemas.microsoft.com/office/drawing/2014/main" id="{2CB9B50F-D403-2F42-811B-B2A9A5953980}"/>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05" name="object 27">
              <a:extLst>
                <a:ext uri="{FF2B5EF4-FFF2-40B4-BE49-F238E27FC236}">
                  <a16:creationId xmlns:a16="http://schemas.microsoft.com/office/drawing/2014/main" id="{7DAC9B2E-09C0-FA4B-A612-CCE0602E2EB3}"/>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dirty="0"/>
            </a:p>
          </p:txBody>
        </p:sp>
        <p:sp>
          <p:nvSpPr>
            <p:cNvPr id="106" name="object 28">
              <a:extLst>
                <a:ext uri="{FF2B5EF4-FFF2-40B4-BE49-F238E27FC236}">
                  <a16:creationId xmlns:a16="http://schemas.microsoft.com/office/drawing/2014/main" id="{3CD5AFA5-40F0-9D46-A60E-1006FBFB042E}"/>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dirty="0"/>
            </a:p>
          </p:txBody>
        </p:sp>
        <p:sp>
          <p:nvSpPr>
            <p:cNvPr id="107" name="object 29">
              <a:extLst>
                <a:ext uri="{FF2B5EF4-FFF2-40B4-BE49-F238E27FC236}">
                  <a16:creationId xmlns:a16="http://schemas.microsoft.com/office/drawing/2014/main" id="{A69DFDBC-31F5-7C43-BC33-DA9E3A05C44A}"/>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dirty="0"/>
            </a:p>
          </p:txBody>
        </p:sp>
      </p:grpSp>
      <p:sp>
        <p:nvSpPr>
          <p:cNvPr id="35" name="Slide Number Placeholder 5">
            <a:extLst>
              <a:ext uri="{FF2B5EF4-FFF2-40B4-BE49-F238E27FC236}">
                <a16:creationId xmlns:a16="http://schemas.microsoft.com/office/drawing/2014/main" id="{83AED46B-6841-D34B-B20C-1258B0FE867A}"/>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959315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Intro-Streamlin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25285A-9B11-5E56-B2F2-02DE005A0DFC}"/>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424D2B3D-58E1-6542-B596-DC246608D7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dirty="0"/>
              <a:t>CLICK TO ADD TITLE</a:t>
            </a:r>
          </a:p>
        </p:txBody>
      </p:sp>
      <p:grpSp>
        <p:nvGrpSpPr>
          <p:cNvPr id="9" name="Group 8">
            <a:extLst>
              <a:ext uri="{FF2B5EF4-FFF2-40B4-BE49-F238E27FC236}">
                <a16:creationId xmlns:a16="http://schemas.microsoft.com/office/drawing/2014/main" id="{2A9D808A-998A-5041-BFB1-7A2946F9ABE8}"/>
              </a:ext>
            </a:extLst>
          </p:cNvPr>
          <p:cNvGrpSpPr/>
          <p:nvPr userDrawn="1"/>
        </p:nvGrpSpPr>
        <p:grpSpPr>
          <a:xfrm>
            <a:off x="97536" y="2597084"/>
            <a:ext cx="11692128" cy="1663833"/>
            <a:chOff x="240378" y="4483837"/>
            <a:chExt cx="19200675" cy="2548833"/>
          </a:xfrm>
        </p:grpSpPr>
        <p:sp>
          <p:nvSpPr>
            <p:cNvPr id="10" name="object 7">
              <a:extLst>
                <a:ext uri="{FF2B5EF4-FFF2-40B4-BE49-F238E27FC236}">
                  <a16:creationId xmlns:a16="http://schemas.microsoft.com/office/drawing/2014/main" id="{8BB2DE5B-3FFD-ED4A-B1E5-CB90D9211F74}"/>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dirty="0"/>
            </a:p>
          </p:txBody>
        </p:sp>
        <p:sp>
          <p:nvSpPr>
            <p:cNvPr id="11" name="object 8">
              <a:extLst>
                <a:ext uri="{FF2B5EF4-FFF2-40B4-BE49-F238E27FC236}">
                  <a16:creationId xmlns:a16="http://schemas.microsoft.com/office/drawing/2014/main" id="{74A3DAC4-4AFD-8D42-A1DD-8315FADF171F}"/>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dirty="0"/>
            </a:p>
          </p:txBody>
        </p:sp>
        <p:sp>
          <p:nvSpPr>
            <p:cNvPr id="12" name="object 9">
              <a:extLst>
                <a:ext uri="{FF2B5EF4-FFF2-40B4-BE49-F238E27FC236}">
                  <a16:creationId xmlns:a16="http://schemas.microsoft.com/office/drawing/2014/main" id="{943264AF-72D4-0348-9907-1B87C4EE0386}"/>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3" name="object 10">
              <a:extLst>
                <a:ext uri="{FF2B5EF4-FFF2-40B4-BE49-F238E27FC236}">
                  <a16:creationId xmlns:a16="http://schemas.microsoft.com/office/drawing/2014/main" id="{F8DCC481-A695-E042-87D4-5CF1C327D425}"/>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14" name="object 11">
              <a:extLst>
                <a:ext uri="{FF2B5EF4-FFF2-40B4-BE49-F238E27FC236}">
                  <a16:creationId xmlns:a16="http://schemas.microsoft.com/office/drawing/2014/main" id="{8C5119C7-70B9-314A-A284-CC11B82D9A19}"/>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15" name="object 12">
              <a:extLst>
                <a:ext uri="{FF2B5EF4-FFF2-40B4-BE49-F238E27FC236}">
                  <a16:creationId xmlns:a16="http://schemas.microsoft.com/office/drawing/2014/main" id="{A790CFD8-B3EE-3B4B-B030-4DC4CB5E6044}"/>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dirty="0"/>
            </a:p>
          </p:txBody>
        </p:sp>
        <p:sp>
          <p:nvSpPr>
            <p:cNvPr id="16" name="object 13">
              <a:extLst>
                <a:ext uri="{FF2B5EF4-FFF2-40B4-BE49-F238E27FC236}">
                  <a16:creationId xmlns:a16="http://schemas.microsoft.com/office/drawing/2014/main" id="{80F6F9EB-9F98-E747-89E5-9527BDB490FE}"/>
                </a:ext>
              </a:extLst>
            </p:cNvPr>
            <p:cNvSpPr/>
            <p:nvPr/>
          </p:nvSpPr>
          <p:spPr>
            <a:xfrm>
              <a:off x="1127066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dirty="0"/>
            </a:p>
          </p:txBody>
        </p:sp>
        <p:sp>
          <p:nvSpPr>
            <p:cNvPr id="17" name="object 14">
              <a:extLst>
                <a:ext uri="{FF2B5EF4-FFF2-40B4-BE49-F238E27FC236}">
                  <a16:creationId xmlns:a16="http://schemas.microsoft.com/office/drawing/2014/main" id="{B36F2233-92DA-7D46-A0DE-85461A5DB1D4}"/>
                </a:ext>
              </a:extLst>
            </p:cNvPr>
            <p:cNvSpPr/>
            <p:nvPr/>
          </p:nvSpPr>
          <p:spPr>
            <a:xfrm>
              <a:off x="15300301"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dirty="0"/>
            </a:p>
          </p:txBody>
        </p:sp>
        <p:sp>
          <p:nvSpPr>
            <p:cNvPr id="18" name="object 15">
              <a:extLst>
                <a:ext uri="{FF2B5EF4-FFF2-40B4-BE49-F238E27FC236}">
                  <a16:creationId xmlns:a16="http://schemas.microsoft.com/office/drawing/2014/main" id="{4E2D492C-3EDE-C74B-B549-F35C07EA1682}"/>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dirty="0"/>
            </a:p>
          </p:txBody>
        </p:sp>
        <p:sp>
          <p:nvSpPr>
            <p:cNvPr id="19" name="object 16">
              <a:extLst>
                <a:ext uri="{FF2B5EF4-FFF2-40B4-BE49-F238E27FC236}">
                  <a16:creationId xmlns:a16="http://schemas.microsoft.com/office/drawing/2014/main" id="{18DBC867-C47F-654C-B38C-F8DCAC3AE98F}"/>
                </a:ext>
              </a:extLst>
            </p:cNvPr>
            <p:cNvSpPr/>
            <p:nvPr/>
          </p:nvSpPr>
          <p:spPr>
            <a:xfrm>
              <a:off x="15866947"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dirty="0"/>
            </a:p>
          </p:txBody>
        </p:sp>
        <p:sp>
          <p:nvSpPr>
            <p:cNvPr id="20" name="object 17">
              <a:extLst>
                <a:ext uri="{FF2B5EF4-FFF2-40B4-BE49-F238E27FC236}">
                  <a16:creationId xmlns:a16="http://schemas.microsoft.com/office/drawing/2014/main" id="{DDE6AE74-3EA2-9D4C-B18A-B9485EA57A66}"/>
                </a:ext>
              </a:extLst>
            </p:cNvPr>
            <p:cNvSpPr/>
            <p:nvPr/>
          </p:nvSpPr>
          <p:spPr>
            <a:xfrm>
              <a:off x="15965052"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dirty="0"/>
            </a:p>
          </p:txBody>
        </p:sp>
        <p:sp>
          <p:nvSpPr>
            <p:cNvPr id="21" name="object 18">
              <a:extLst>
                <a:ext uri="{FF2B5EF4-FFF2-40B4-BE49-F238E27FC236}">
                  <a16:creationId xmlns:a16="http://schemas.microsoft.com/office/drawing/2014/main" id="{A0EAA463-9738-8345-883E-EC969D00DDE2}"/>
                </a:ext>
              </a:extLst>
            </p:cNvPr>
            <p:cNvSpPr/>
            <p:nvPr/>
          </p:nvSpPr>
          <p:spPr>
            <a:xfrm>
              <a:off x="15382035"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dirty="0"/>
            </a:p>
          </p:txBody>
        </p:sp>
        <p:sp>
          <p:nvSpPr>
            <p:cNvPr id="22" name="object 19">
              <a:extLst>
                <a:ext uri="{FF2B5EF4-FFF2-40B4-BE49-F238E27FC236}">
                  <a16:creationId xmlns:a16="http://schemas.microsoft.com/office/drawing/2014/main" id="{A134924B-7C79-EB46-95A6-877C3B60E905}"/>
                </a:ext>
              </a:extLst>
            </p:cNvPr>
            <p:cNvSpPr/>
            <p:nvPr/>
          </p:nvSpPr>
          <p:spPr>
            <a:xfrm>
              <a:off x="11695753"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dirty="0"/>
            </a:p>
          </p:txBody>
        </p:sp>
        <p:sp>
          <p:nvSpPr>
            <p:cNvPr id="23" name="object 20">
              <a:extLst>
                <a:ext uri="{FF2B5EF4-FFF2-40B4-BE49-F238E27FC236}">
                  <a16:creationId xmlns:a16="http://schemas.microsoft.com/office/drawing/2014/main" id="{1EF490C6-E8DA-4542-93EE-30ADD1305A2B}"/>
                </a:ext>
              </a:extLst>
            </p:cNvPr>
            <p:cNvSpPr/>
            <p:nvPr/>
          </p:nvSpPr>
          <p:spPr>
            <a:xfrm>
              <a:off x="11336750"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dirty="0"/>
            </a:p>
          </p:txBody>
        </p:sp>
        <p:sp>
          <p:nvSpPr>
            <p:cNvPr id="24" name="object 21">
              <a:extLst>
                <a:ext uri="{FF2B5EF4-FFF2-40B4-BE49-F238E27FC236}">
                  <a16:creationId xmlns:a16="http://schemas.microsoft.com/office/drawing/2014/main" id="{68D33E33-5F94-404E-B2BB-FCEC25EBADD3}"/>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dirty="0"/>
            </a:p>
          </p:txBody>
        </p:sp>
        <p:sp>
          <p:nvSpPr>
            <p:cNvPr id="25" name="object 22">
              <a:extLst>
                <a:ext uri="{FF2B5EF4-FFF2-40B4-BE49-F238E27FC236}">
                  <a16:creationId xmlns:a16="http://schemas.microsoft.com/office/drawing/2014/main" id="{B9FCFFB0-0094-6448-87C3-0154061E6C27}"/>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26" name="object 23">
              <a:extLst>
                <a:ext uri="{FF2B5EF4-FFF2-40B4-BE49-F238E27FC236}">
                  <a16:creationId xmlns:a16="http://schemas.microsoft.com/office/drawing/2014/main" id="{CF8FCD71-F358-5C4E-934B-2BA8DB2A609C}"/>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27" name="object 24">
              <a:extLst>
                <a:ext uri="{FF2B5EF4-FFF2-40B4-BE49-F238E27FC236}">
                  <a16:creationId xmlns:a16="http://schemas.microsoft.com/office/drawing/2014/main" id="{4D434D3D-7DBC-6742-A8D9-F8B8FC8E1E05}"/>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dirty="0"/>
            </a:p>
          </p:txBody>
        </p:sp>
        <p:sp>
          <p:nvSpPr>
            <p:cNvPr id="28" name="object 25">
              <a:extLst>
                <a:ext uri="{FF2B5EF4-FFF2-40B4-BE49-F238E27FC236}">
                  <a16:creationId xmlns:a16="http://schemas.microsoft.com/office/drawing/2014/main" id="{8EA3B669-29FF-324B-8875-96C4B0655102}"/>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29" name="object 26">
              <a:extLst>
                <a:ext uri="{FF2B5EF4-FFF2-40B4-BE49-F238E27FC236}">
                  <a16:creationId xmlns:a16="http://schemas.microsoft.com/office/drawing/2014/main" id="{A7AB49EB-807B-EF46-A499-50B61F00A44C}"/>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dirty="0"/>
            </a:p>
          </p:txBody>
        </p:sp>
        <p:sp>
          <p:nvSpPr>
            <p:cNvPr id="30" name="object 27">
              <a:extLst>
                <a:ext uri="{FF2B5EF4-FFF2-40B4-BE49-F238E27FC236}">
                  <a16:creationId xmlns:a16="http://schemas.microsoft.com/office/drawing/2014/main" id="{D7F997AF-AEF9-2744-936C-FDF7EDD6EF1C}"/>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dirty="0"/>
            </a:p>
          </p:txBody>
        </p:sp>
        <p:sp>
          <p:nvSpPr>
            <p:cNvPr id="31" name="object 28">
              <a:extLst>
                <a:ext uri="{FF2B5EF4-FFF2-40B4-BE49-F238E27FC236}">
                  <a16:creationId xmlns:a16="http://schemas.microsoft.com/office/drawing/2014/main" id="{6E991268-9DEC-3849-86EC-C254119BE1B1}"/>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dirty="0"/>
            </a:p>
          </p:txBody>
        </p:sp>
      </p:gr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1754187"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7291515" y="1731963"/>
            <a:ext cx="1754187" cy="3254375"/>
          </a:xfrm>
          <a:solidFill>
            <a:srgbClr val="FFFFFF"/>
          </a:solidFill>
        </p:spPr>
        <p:txBody>
          <a:bodyPr/>
          <a:lstStyle/>
          <a:p>
            <a:r>
              <a:rPr lang="en-US" dirty="0"/>
              <a:t>CLICK TO ADD PHOTO</a:t>
            </a:r>
          </a:p>
        </p:txBody>
      </p:sp>
      <p:sp>
        <p:nvSpPr>
          <p:cNvPr id="35" name="Picture Placeholder 32">
            <a:extLst>
              <a:ext uri="{FF2B5EF4-FFF2-40B4-BE49-F238E27FC236}">
                <a16:creationId xmlns:a16="http://schemas.microsoft.com/office/drawing/2014/main" id="{D6FB1BFA-CB90-4148-93FA-32F819BD9767}"/>
              </a:ext>
            </a:extLst>
          </p:cNvPr>
          <p:cNvSpPr>
            <a:spLocks noGrp="1"/>
          </p:cNvSpPr>
          <p:nvPr>
            <p:ph type="pic" sz="quarter" idx="15" hasCustomPrompt="1"/>
          </p:nvPr>
        </p:nvSpPr>
        <p:spPr>
          <a:xfrm>
            <a:off x="9803067" y="1731963"/>
            <a:ext cx="1754187"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sz="8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7291515"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9" name="Text Placeholder 36">
            <a:extLst>
              <a:ext uri="{FF2B5EF4-FFF2-40B4-BE49-F238E27FC236}">
                <a16:creationId xmlns:a16="http://schemas.microsoft.com/office/drawing/2014/main" id="{E802398C-B22E-8A4E-AD12-4F7A8A973E26}"/>
              </a:ext>
            </a:extLst>
          </p:cNvPr>
          <p:cNvSpPr>
            <a:spLocks noGrp="1"/>
          </p:cNvSpPr>
          <p:nvPr>
            <p:ph type="body" sz="quarter" idx="18" hasCustomPrompt="1"/>
          </p:nvPr>
        </p:nvSpPr>
        <p:spPr>
          <a:xfrm>
            <a:off x="9803067"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dirty="0"/>
              <a:t>Second Level</a:t>
            </a:r>
            <a:br>
              <a:rPr lang="en-US" dirty="0"/>
            </a:br>
            <a:r>
              <a:rPr lang="en-US" dirty="0"/>
              <a:t>Additional Line If Needed</a:t>
            </a:r>
          </a:p>
        </p:txBody>
      </p:sp>
      <p:sp>
        <p:nvSpPr>
          <p:cNvPr id="36" name="Slide Number Placeholder 5">
            <a:extLst>
              <a:ext uri="{FF2B5EF4-FFF2-40B4-BE49-F238E27FC236}">
                <a16:creationId xmlns:a16="http://schemas.microsoft.com/office/drawing/2014/main" id="{9752AA80-7B31-474B-87C3-AD46DD0921E6}"/>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428878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Section-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BEF644-C6FC-50B6-7611-43AB99B0A006}"/>
              </a:ext>
            </a:extLst>
          </p:cNvPr>
          <p:cNvSpPr/>
          <p:nvPr userDrawn="1"/>
        </p:nvSpPr>
        <p:spPr>
          <a:xfrm>
            <a:off x="1379930" y="-5604"/>
            <a:ext cx="10812069" cy="6858000"/>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0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userDrawn="1"/>
        </p:nvGrpSpPr>
        <p:grpSpPr>
          <a:xfrm>
            <a:off x="2128842" y="307065"/>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userDrawn="1"/>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 name="Group 3">
              <a:extLst>
                <a:ext uri="{FF2B5EF4-FFF2-40B4-BE49-F238E27FC236}">
                  <a16:creationId xmlns:a16="http://schemas.microsoft.com/office/drawing/2014/main" id="{EA763CF8-ED67-7E4D-AD63-D891262541F8}"/>
                </a:ext>
              </a:extLst>
            </p:cNvPr>
            <p:cNvGrpSpPr/>
            <p:nvPr userDrawn="1"/>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03" name="object 22">
                <a:extLst>
                  <a:ext uri="{FF2B5EF4-FFF2-40B4-BE49-F238E27FC236}">
                    <a16:creationId xmlns:a16="http://schemas.microsoft.com/office/drawing/2014/main" id="{1D522858-4C50-BF49-9A8D-7FE0068CEA5D}"/>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104" name="object 10">
                <a:extLst>
                  <a:ext uri="{FF2B5EF4-FFF2-40B4-BE49-F238E27FC236}">
                    <a16:creationId xmlns:a16="http://schemas.microsoft.com/office/drawing/2014/main" id="{E6ED7C9F-DE60-6142-85FB-84183FBE46A8}"/>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grpSp>
          <p:nvGrpSpPr>
            <p:cNvPr id="3" name="Group 2">
              <a:extLst>
                <a:ext uri="{FF2B5EF4-FFF2-40B4-BE49-F238E27FC236}">
                  <a16:creationId xmlns:a16="http://schemas.microsoft.com/office/drawing/2014/main" id="{82315F7F-4505-1E44-B4A9-946D338BB7F2}"/>
                </a:ext>
              </a:extLst>
            </p:cNvPr>
            <p:cNvGrpSpPr/>
            <p:nvPr userDrawn="1"/>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06" name="object 22">
                <a:extLst>
                  <a:ext uri="{FF2B5EF4-FFF2-40B4-BE49-F238E27FC236}">
                    <a16:creationId xmlns:a16="http://schemas.microsoft.com/office/drawing/2014/main" id="{28D9D4FF-0CEF-8942-AEEC-8F076767F7ED}"/>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107" name="Group 106">
              <a:extLst>
                <a:ext uri="{FF2B5EF4-FFF2-40B4-BE49-F238E27FC236}">
                  <a16:creationId xmlns:a16="http://schemas.microsoft.com/office/drawing/2014/main" id="{41E81656-5DF7-4440-AEC7-8432B2D8B458}"/>
                </a:ext>
              </a:extLst>
            </p:cNvPr>
            <p:cNvGrpSpPr/>
            <p:nvPr userDrawn="1"/>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09" name="object 22">
                <a:extLst>
                  <a:ext uri="{FF2B5EF4-FFF2-40B4-BE49-F238E27FC236}">
                    <a16:creationId xmlns:a16="http://schemas.microsoft.com/office/drawing/2014/main" id="{EB37AA53-B39F-5943-A2D7-62C4ED03DF8B}"/>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112" name="object 22">
              <a:extLst>
                <a:ext uri="{FF2B5EF4-FFF2-40B4-BE49-F238E27FC236}">
                  <a16:creationId xmlns:a16="http://schemas.microsoft.com/office/drawing/2014/main" id="{1F96AA9D-F35D-2F40-B381-567D0993ACF9}"/>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113" name="Group 112">
              <a:extLst>
                <a:ext uri="{FF2B5EF4-FFF2-40B4-BE49-F238E27FC236}">
                  <a16:creationId xmlns:a16="http://schemas.microsoft.com/office/drawing/2014/main" id="{BA83DEA0-C7C5-4540-B125-1B8E0449CBC3}"/>
                </a:ext>
              </a:extLst>
            </p:cNvPr>
            <p:cNvGrpSpPr/>
            <p:nvPr userDrawn="1"/>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15" name="object 22">
                <a:extLst>
                  <a:ext uri="{FF2B5EF4-FFF2-40B4-BE49-F238E27FC236}">
                    <a16:creationId xmlns:a16="http://schemas.microsoft.com/office/drawing/2014/main" id="{FD80E040-732F-484F-B3F0-95610A60A9D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116" name="Group 115">
              <a:extLst>
                <a:ext uri="{FF2B5EF4-FFF2-40B4-BE49-F238E27FC236}">
                  <a16:creationId xmlns:a16="http://schemas.microsoft.com/office/drawing/2014/main" id="{14B2F268-6F98-FF4A-A5EA-AF73A902AC19}"/>
                </a:ext>
              </a:extLst>
            </p:cNvPr>
            <p:cNvGrpSpPr/>
            <p:nvPr userDrawn="1"/>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18" name="object 22">
                <a:extLst>
                  <a:ext uri="{FF2B5EF4-FFF2-40B4-BE49-F238E27FC236}">
                    <a16:creationId xmlns:a16="http://schemas.microsoft.com/office/drawing/2014/main" id="{1A94F29D-7D47-1D49-8452-7CC51903444E}"/>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119" name="object 10">
                <a:extLst>
                  <a:ext uri="{FF2B5EF4-FFF2-40B4-BE49-F238E27FC236}">
                    <a16:creationId xmlns:a16="http://schemas.microsoft.com/office/drawing/2014/main" id="{F3062388-C474-0145-BD2D-E8A54F753687}"/>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20" name="object 22">
                <a:extLst>
                  <a:ext uri="{FF2B5EF4-FFF2-40B4-BE49-F238E27FC236}">
                    <a16:creationId xmlns:a16="http://schemas.microsoft.com/office/drawing/2014/main" id="{20C94855-6E55-F149-A261-755035492EE9}"/>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123" name="object 22">
              <a:extLst>
                <a:ext uri="{FF2B5EF4-FFF2-40B4-BE49-F238E27FC236}">
                  <a16:creationId xmlns:a16="http://schemas.microsoft.com/office/drawing/2014/main" id="{ACC052A3-7706-AA41-8350-3167E4D4EF00}"/>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124" name="Group 123">
              <a:extLst>
                <a:ext uri="{FF2B5EF4-FFF2-40B4-BE49-F238E27FC236}">
                  <a16:creationId xmlns:a16="http://schemas.microsoft.com/office/drawing/2014/main" id="{48AD24F0-48FE-844F-9919-460848199908}"/>
                </a:ext>
              </a:extLst>
            </p:cNvPr>
            <p:cNvGrpSpPr/>
            <p:nvPr userDrawn="1"/>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26" name="object 22">
                <a:extLst>
                  <a:ext uri="{FF2B5EF4-FFF2-40B4-BE49-F238E27FC236}">
                    <a16:creationId xmlns:a16="http://schemas.microsoft.com/office/drawing/2014/main" id="{F3B0EB26-764F-D648-83B0-E895796D04F2}"/>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spTree>
    <p:extLst>
      <p:ext uri="{BB962C8B-B14F-4D97-AF65-F5344CB8AC3E}">
        <p14:creationId xmlns:p14="http://schemas.microsoft.com/office/powerpoint/2010/main" val="2469810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Section-Streaml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9A0BAC-D37A-FB65-272E-5FE209EFEEBE}"/>
              </a:ext>
            </a:extLst>
          </p:cNvPr>
          <p:cNvSpPr/>
          <p:nvPr userDrawn="1"/>
        </p:nvSpPr>
        <p:spPr>
          <a:xfrm>
            <a:off x="1343025" y="-2"/>
            <a:ext cx="10872380" cy="6858002"/>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F71CA8-3C13-A846-950D-185342585695}"/>
              </a:ext>
            </a:extLst>
          </p:cNvPr>
          <p:cNvGrpSpPr/>
          <p:nvPr userDrawn="1"/>
        </p:nvGrpSpPr>
        <p:grpSpPr>
          <a:xfrm>
            <a:off x="2128842" y="307065"/>
            <a:ext cx="1054452" cy="6343343"/>
            <a:chOff x="5637151" y="307065"/>
            <a:chExt cx="1054452" cy="6343343"/>
          </a:xfrm>
        </p:grpSpPr>
        <p:grpSp>
          <p:nvGrpSpPr>
            <p:cNvPr id="36" name="Group 35">
              <a:extLst>
                <a:ext uri="{FF2B5EF4-FFF2-40B4-BE49-F238E27FC236}">
                  <a16:creationId xmlns:a16="http://schemas.microsoft.com/office/drawing/2014/main" id="{8D9749FD-1650-AC4C-8FAF-7A5967BFDB07}"/>
                </a:ext>
              </a:extLst>
            </p:cNvPr>
            <p:cNvGrpSpPr/>
            <p:nvPr userDrawn="1"/>
          </p:nvGrpSpPr>
          <p:grpSpPr>
            <a:xfrm>
              <a:off x="5637151" y="307065"/>
              <a:ext cx="1054452" cy="97449"/>
              <a:chOff x="5637151" y="307065"/>
              <a:chExt cx="1054452" cy="97449"/>
            </a:xfrm>
          </p:grpSpPr>
          <p:sp>
            <p:nvSpPr>
              <p:cNvPr id="61" name="object 12">
                <a:extLst>
                  <a:ext uri="{FF2B5EF4-FFF2-40B4-BE49-F238E27FC236}">
                    <a16:creationId xmlns:a16="http://schemas.microsoft.com/office/drawing/2014/main" id="{9F9996D8-A547-A04D-82CA-0856441B2AD5}"/>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dirty="0"/>
              </a:p>
            </p:txBody>
          </p:sp>
          <p:sp>
            <p:nvSpPr>
              <p:cNvPr id="62" name="object 22">
                <a:extLst>
                  <a:ext uri="{FF2B5EF4-FFF2-40B4-BE49-F238E27FC236}">
                    <a16:creationId xmlns:a16="http://schemas.microsoft.com/office/drawing/2014/main" id="{E8744191-3CCC-CE4E-BB90-9766515C313B}"/>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grpSp>
          <p:nvGrpSpPr>
            <p:cNvPr id="38" name="Group 37">
              <a:extLst>
                <a:ext uri="{FF2B5EF4-FFF2-40B4-BE49-F238E27FC236}">
                  <a16:creationId xmlns:a16="http://schemas.microsoft.com/office/drawing/2014/main" id="{2A7499B9-3195-D045-A404-4C018F7DE908}"/>
                </a:ext>
              </a:extLst>
            </p:cNvPr>
            <p:cNvGrpSpPr/>
            <p:nvPr userDrawn="1"/>
          </p:nvGrpSpPr>
          <p:grpSpPr>
            <a:xfrm>
              <a:off x="5637151" y="748531"/>
              <a:ext cx="1054452" cy="111512"/>
              <a:chOff x="5637151" y="748531"/>
              <a:chExt cx="1054452" cy="111512"/>
            </a:xfrm>
          </p:grpSpPr>
          <p:sp>
            <p:nvSpPr>
              <p:cNvPr id="58" name="object 10">
                <a:extLst>
                  <a:ext uri="{FF2B5EF4-FFF2-40B4-BE49-F238E27FC236}">
                    <a16:creationId xmlns:a16="http://schemas.microsoft.com/office/drawing/2014/main" id="{C89791E1-8ED0-D048-8581-B3572F454F6E}"/>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dirty="0"/>
              </a:p>
            </p:txBody>
          </p:sp>
          <p:sp>
            <p:nvSpPr>
              <p:cNvPr id="59" name="object 22">
                <a:extLst>
                  <a:ext uri="{FF2B5EF4-FFF2-40B4-BE49-F238E27FC236}">
                    <a16:creationId xmlns:a16="http://schemas.microsoft.com/office/drawing/2014/main" id="{ED37D4F5-434C-7F45-B6F6-0C2FBCC83FF8}"/>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sp>
            <p:nvSpPr>
              <p:cNvPr id="60" name="object 10">
                <a:extLst>
                  <a:ext uri="{FF2B5EF4-FFF2-40B4-BE49-F238E27FC236}">
                    <a16:creationId xmlns:a16="http://schemas.microsoft.com/office/drawing/2014/main" id="{8D5A636C-2F49-0143-8A47-F90ABB33E47D}"/>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dirty="0"/>
              </a:p>
            </p:txBody>
          </p:sp>
        </p:grpSp>
        <p:grpSp>
          <p:nvGrpSpPr>
            <p:cNvPr id="39" name="Group 38">
              <a:extLst>
                <a:ext uri="{FF2B5EF4-FFF2-40B4-BE49-F238E27FC236}">
                  <a16:creationId xmlns:a16="http://schemas.microsoft.com/office/drawing/2014/main" id="{D2037C88-237D-AF48-9D71-2D84C1F29960}"/>
                </a:ext>
              </a:extLst>
            </p:cNvPr>
            <p:cNvGrpSpPr/>
            <p:nvPr userDrawn="1"/>
          </p:nvGrpSpPr>
          <p:grpSpPr>
            <a:xfrm>
              <a:off x="5637151" y="1356272"/>
              <a:ext cx="1054452" cy="18398"/>
              <a:chOff x="5637151" y="1356272"/>
              <a:chExt cx="1054452" cy="18398"/>
            </a:xfrm>
          </p:grpSpPr>
          <p:sp>
            <p:nvSpPr>
              <p:cNvPr id="56" name="object 10">
                <a:extLst>
                  <a:ext uri="{FF2B5EF4-FFF2-40B4-BE49-F238E27FC236}">
                    <a16:creationId xmlns:a16="http://schemas.microsoft.com/office/drawing/2014/main" id="{4DB64A41-693C-D44E-BF7F-033274EE04E3}"/>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dirty="0"/>
              </a:p>
            </p:txBody>
          </p:sp>
          <p:sp>
            <p:nvSpPr>
              <p:cNvPr id="57" name="object 22">
                <a:extLst>
                  <a:ext uri="{FF2B5EF4-FFF2-40B4-BE49-F238E27FC236}">
                    <a16:creationId xmlns:a16="http://schemas.microsoft.com/office/drawing/2014/main" id="{7D74FD52-9AC0-1A41-B7A6-168AAC276A53}"/>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grpSp>
          <p:nvGrpSpPr>
            <p:cNvPr id="40" name="Group 39">
              <a:extLst>
                <a:ext uri="{FF2B5EF4-FFF2-40B4-BE49-F238E27FC236}">
                  <a16:creationId xmlns:a16="http://schemas.microsoft.com/office/drawing/2014/main" id="{9F9E9A71-0FF1-3941-B88B-324ED6B5FA49}"/>
                </a:ext>
              </a:extLst>
            </p:cNvPr>
            <p:cNvGrpSpPr/>
            <p:nvPr userDrawn="1"/>
          </p:nvGrpSpPr>
          <p:grpSpPr>
            <a:xfrm>
              <a:off x="5637151" y="2332004"/>
              <a:ext cx="1054452" cy="18398"/>
              <a:chOff x="5637151" y="1356272"/>
              <a:chExt cx="1054452" cy="18398"/>
            </a:xfrm>
          </p:grpSpPr>
          <p:sp>
            <p:nvSpPr>
              <p:cNvPr id="54" name="object 10">
                <a:extLst>
                  <a:ext uri="{FF2B5EF4-FFF2-40B4-BE49-F238E27FC236}">
                    <a16:creationId xmlns:a16="http://schemas.microsoft.com/office/drawing/2014/main" id="{8EAFBA7B-BF3D-0F42-B8E1-78A9A998D24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dirty="0"/>
              </a:p>
            </p:txBody>
          </p:sp>
          <p:sp>
            <p:nvSpPr>
              <p:cNvPr id="55" name="object 22">
                <a:extLst>
                  <a:ext uri="{FF2B5EF4-FFF2-40B4-BE49-F238E27FC236}">
                    <a16:creationId xmlns:a16="http://schemas.microsoft.com/office/drawing/2014/main" id="{4B18B7FF-5747-C049-A6C5-4F423D9F5986}"/>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sp>
          <p:nvSpPr>
            <p:cNvPr id="41" name="object 22">
              <a:extLst>
                <a:ext uri="{FF2B5EF4-FFF2-40B4-BE49-F238E27FC236}">
                  <a16:creationId xmlns:a16="http://schemas.microsoft.com/office/drawing/2014/main" id="{A56F6ECD-C894-5944-BE88-D7507C74EAF2}"/>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nvGrpSpPr>
            <p:cNvPr id="42" name="Group 41">
              <a:extLst>
                <a:ext uri="{FF2B5EF4-FFF2-40B4-BE49-F238E27FC236}">
                  <a16:creationId xmlns:a16="http://schemas.microsoft.com/office/drawing/2014/main" id="{BFAEDB62-5DF7-3B4F-A4FB-DB3F193C6B87}"/>
                </a:ext>
              </a:extLst>
            </p:cNvPr>
            <p:cNvGrpSpPr/>
            <p:nvPr userDrawn="1"/>
          </p:nvGrpSpPr>
          <p:grpSpPr>
            <a:xfrm flipH="1">
              <a:off x="5637151" y="4556673"/>
              <a:ext cx="1054452" cy="18398"/>
              <a:chOff x="5637151" y="1356272"/>
              <a:chExt cx="1054452" cy="18398"/>
            </a:xfrm>
          </p:grpSpPr>
          <p:sp>
            <p:nvSpPr>
              <p:cNvPr id="52" name="object 10">
                <a:extLst>
                  <a:ext uri="{FF2B5EF4-FFF2-40B4-BE49-F238E27FC236}">
                    <a16:creationId xmlns:a16="http://schemas.microsoft.com/office/drawing/2014/main" id="{EEB282D0-9214-4844-A266-84F472E2FEC9}"/>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dirty="0"/>
              </a:p>
            </p:txBody>
          </p:sp>
          <p:sp>
            <p:nvSpPr>
              <p:cNvPr id="53" name="object 22">
                <a:extLst>
                  <a:ext uri="{FF2B5EF4-FFF2-40B4-BE49-F238E27FC236}">
                    <a16:creationId xmlns:a16="http://schemas.microsoft.com/office/drawing/2014/main" id="{6F9330EC-85CF-CB43-9A77-C814C76E7BDF}"/>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grpSp>
          <p:nvGrpSpPr>
            <p:cNvPr id="43" name="Group 42">
              <a:extLst>
                <a:ext uri="{FF2B5EF4-FFF2-40B4-BE49-F238E27FC236}">
                  <a16:creationId xmlns:a16="http://schemas.microsoft.com/office/drawing/2014/main" id="{694A5AAC-867A-C542-962B-18338EECF9C6}"/>
                </a:ext>
              </a:extLst>
            </p:cNvPr>
            <p:cNvGrpSpPr/>
            <p:nvPr userDrawn="1"/>
          </p:nvGrpSpPr>
          <p:grpSpPr>
            <a:xfrm flipH="1">
              <a:off x="5637151" y="5071585"/>
              <a:ext cx="1054452" cy="444171"/>
              <a:chOff x="5637151" y="1285667"/>
              <a:chExt cx="1054452" cy="444171"/>
            </a:xfrm>
          </p:grpSpPr>
          <p:sp>
            <p:nvSpPr>
              <p:cNvPr id="48" name="object 10">
                <a:extLst>
                  <a:ext uri="{FF2B5EF4-FFF2-40B4-BE49-F238E27FC236}">
                    <a16:creationId xmlns:a16="http://schemas.microsoft.com/office/drawing/2014/main" id="{5C3EA676-EBF9-C542-8D0E-233EB097A7ED}"/>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dirty="0"/>
              </a:p>
            </p:txBody>
          </p:sp>
          <p:sp>
            <p:nvSpPr>
              <p:cNvPr id="49" name="object 22">
                <a:extLst>
                  <a:ext uri="{FF2B5EF4-FFF2-40B4-BE49-F238E27FC236}">
                    <a16:creationId xmlns:a16="http://schemas.microsoft.com/office/drawing/2014/main" id="{6ACE70E3-2255-B54F-9093-14639DF54CA6}"/>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sp>
            <p:nvSpPr>
              <p:cNvPr id="50" name="object 10">
                <a:extLst>
                  <a:ext uri="{FF2B5EF4-FFF2-40B4-BE49-F238E27FC236}">
                    <a16:creationId xmlns:a16="http://schemas.microsoft.com/office/drawing/2014/main" id="{E32582A8-A0BA-F142-9606-55946DB07C32}"/>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dirty="0"/>
              </a:p>
            </p:txBody>
          </p:sp>
          <p:sp>
            <p:nvSpPr>
              <p:cNvPr id="51" name="object 22">
                <a:extLst>
                  <a:ext uri="{FF2B5EF4-FFF2-40B4-BE49-F238E27FC236}">
                    <a16:creationId xmlns:a16="http://schemas.microsoft.com/office/drawing/2014/main" id="{CA4F6FB0-9D21-2D4E-9EE8-5D358C5C033B}"/>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sp>
          <p:nvSpPr>
            <p:cNvPr id="44" name="object 22">
              <a:extLst>
                <a:ext uri="{FF2B5EF4-FFF2-40B4-BE49-F238E27FC236}">
                  <a16:creationId xmlns:a16="http://schemas.microsoft.com/office/drawing/2014/main" id="{EA47F1CB-5FCA-6042-95CD-CEFC2ADE4197}"/>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nvGrpSpPr>
            <p:cNvPr id="45" name="Group 44">
              <a:extLst>
                <a:ext uri="{FF2B5EF4-FFF2-40B4-BE49-F238E27FC236}">
                  <a16:creationId xmlns:a16="http://schemas.microsoft.com/office/drawing/2014/main" id="{5FEBC9B4-32D5-AE44-8B01-97AE950BF45C}"/>
                </a:ext>
              </a:extLst>
            </p:cNvPr>
            <p:cNvGrpSpPr/>
            <p:nvPr userDrawn="1"/>
          </p:nvGrpSpPr>
          <p:grpSpPr>
            <a:xfrm>
              <a:off x="5637151" y="6467844"/>
              <a:ext cx="1039485" cy="182564"/>
              <a:chOff x="5637151" y="1356272"/>
              <a:chExt cx="1039485" cy="182564"/>
            </a:xfrm>
          </p:grpSpPr>
          <p:sp>
            <p:nvSpPr>
              <p:cNvPr id="46" name="object 10">
                <a:extLst>
                  <a:ext uri="{FF2B5EF4-FFF2-40B4-BE49-F238E27FC236}">
                    <a16:creationId xmlns:a16="http://schemas.microsoft.com/office/drawing/2014/main" id="{DB674065-ADFF-8E4C-951A-993BAF69F3C7}"/>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dirty="0"/>
              </a:p>
            </p:txBody>
          </p:sp>
          <p:sp>
            <p:nvSpPr>
              <p:cNvPr id="47" name="object 22">
                <a:extLst>
                  <a:ext uri="{FF2B5EF4-FFF2-40B4-BE49-F238E27FC236}">
                    <a16:creationId xmlns:a16="http://schemas.microsoft.com/office/drawing/2014/main" id="{358EE1C1-F146-554F-8D69-D1D6F8EF0BFC}"/>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gr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0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spTree>
    <p:extLst>
      <p:ext uri="{BB962C8B-B14F-4D97-AF65-F5344CB8AC3E}">
        <p14:creationId xmlns:p14="http://schemas.microsoft.com/office/powerpoint/2010/main" val="20877481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976EA-7C62-434D-9462-7BB6E9BEF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F4E61-99CE-5145-A3A8-8F49304CC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7D438C8-C7E9-D044-BBBB-A02BA196269A}"/>
              </a:ext>
            </a:extLst>
          </p:cNvPr>
          <p:cNvSpPr>
            <a:spLocks noGrp="1"/>
          </p:cNvSpPr>
          <p:nvPr>
            <p:ph type="sldNum" sz="quarter" idx="4"/>
          </p:nvPr>
        </p:nvSpPr>
        <p:spPr>
          <a:xfrm>
            <a:off x="9310571" y="6397178"/>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Gentona Book" pitchFamily="2" charset="77"/>
              </a:defRPr>
            </a:lvl1pPr>
          </a:lstStyle>
          <a:p>
            <a:fld id="{56B21313-48D6-BF45-9C7F-8CB603AB36D7}" type="slidenum">
              <a:rPr lang="en-US" smtClean="0"/>
              <a:pPr/>
              <a:t>‹#›</a:t>
            </a:fld>
            <a:endParaRPr lang="en-US" dirty="0"/>
          </a:p>
        </p:txBody>
      </p:sp>
    </p:spTree>
    <p:extLst>
      <p:ext uri="{BB962C8B-B14F-4D97-AF65-F5344CB8AC3E}">
        <p14:creationId xmlns:p14="http://schemas.microsoft.com/office/powerpoint/2010/main" val="28219474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8" r:id="rId26"/>
    <p:sldLayoutId id="2147483770" r:id="rId27"/>
    <p:sldLayoutId id="2147483769" r:id="rId28"/>
    <p:sldLayoutId id="2147483768" r:id="rId29"/>
    <p:sldLayoutId id="2147483765" r:id="rId30"/>
    <p:sldLayoutId id="2147483859" r:id="rId31"/>
    <p:sldLayoutId id="2147483860" r:id="rId32"/>
  </p:sldLayoutIdLst>
  <p:txStyles>
    <p:titleStyle>
      <a:lvl1pPr algn="l" defTabSz="914400" rtl="0" eaLnBrk="1" latinLnBrk="0" hangingPunct="1">
        <a:lnSpc>
          <a:spcPct val="90000"/>
        </a:lnSpc>
        <a:spcBef>
          <a:spcPct val="0"/>
        </a:spcBef>
        <a:buNone/>
        <a:defRPr sz="4400" b="0" i="0" kern="1200">
          <a:solidFill>
            <a:schemeClr val="tx1"/>
          </a:solidFill>
          <a:latin typeface="Genton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privacy.ufl.edu/wp-content/uploads/2018/08/1.1-Relationship-of-UF-Components-and-Entities-Explained.pdf" TargetMode="Externa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8.xml"/><Relationship Id="rId1" Type="http://schemas.openxmlformats.org/officeDocument/2006/relationships/themeOverride" Target="../theme/themeOverride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hyperlink" Target="https://it.ufl.edu/it-policies/"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CC4D-7D17-F640-8641-52DE2102DCB9}"/>
              </a:ext>
            </a:extLst>
          </p:cNvPr>
          <p:cNvSpPr>
            <a:spLocks noGrp="1"/>
          </p:cNvSpPr>
          <p:nvPr>
            <p:ph type="ctrTitle"/>
          </p:nvPr>
        </p:nvSpPr>
        <p:spPr>
          <a:xfrm>
            <a:off x="2568992" y="3364775"/>
            <a:ext cx="9379552" cy="1345359"/>
          </a:xfrm>
        </p:spPr>
        <p:txBody>
          <a:bodyPr/>
          <a:lstStyle/>
          <a:p>
            <a:r>
              <a:rPr lang="en-US" dirty="0">
                <a:latin typeface="Gentona Book" panose="00000800000000000000" charset="0"/>
              </a:rPr>
              <a:t>Privacy in Higher Education</a:t>
            </a:r>
            <a:endParaRPr lang="en-US" dirty="0"/>
          </a:p>
        </p:txBody>
      </p:sp>
      <p:sp>
        <p:nvSpPr>
          <p:cNvPr id="3" name="Subtitle 2">
            <a:extLst>
              <a:ext uri="{FF2B5EF4-FFF2-40B4-BE49-F238E27FC236}">
                <a16:creationId xmlns:a16="http://schemas.microsoft.com/office/drawing/2014/main" id="{A2AA880F-20E3-0D44-8CDE-45497D7E2E36}"/>
              </a:ext>
            </a:extLst>
          </p:cNvPr>
          <p:cNvSpPr>
            <a:spLocks noGrp="1"/>
          </p:cNvSpPr>
          <p:nvPr>
            <p:ph type="subTitle" idx="1"/>
          </p:nvPr>
        </p:nvSpPr>
        <p:spPr/>
        <p:txBody>
          <a:bodyPr/>
          <a:lstStyle/>
          <a:p>
            <a:r>
              <a:rPr lang="en-US" dirty="0"/>
              <a:t>Risk and Compliance Learn-Over-Lunch Series</a:t>
            </a:r>
          </a:p>
        </p:txBody>
      </p:sp>
      <p:sp>
        <p:nvSpPr>
          <p:cNvPr id="4" name="Text Placeholder 3">
            <a:extLst>
              <a:ext uri="{FF2B5EF4-FFF2-40B4-BE49-F238E27FC236}">
                <a16:creationId xmlns:a16="http://schemas.microsoft.com/office/drawing/2014/main" id="{1E9F5295-143D-AE4E-9BF3-3DA58FA69AD1}"/>
              </a:ext>
            </a:extLst>
          </p:cNvPr>
          <p:cNvSpPr>
            <a:spLocks noGrp="1"/>
          </p:cNvSpPr>
          <p:nvPr>
            <p:ph type="body" sz="quarter" idx="10"/>
          </p:nvPr>
        </p:nvSpPr>
        <p:spPr/>
        <p:txBody>
          <a:bodyPr/>
          <a:lstStyle/>
          <a:p>
            <a:r>
              <a:rPr lang="en-US" sz="900" dirty="0"/>
              <a:t>January</a:t>
            </a:r>
            <a:r>
              <a:rPr lang="en-US" dirty="0"/>
              <a:t> 16, 2024</a:t>
            </a:r>
          </a:p>
        </p:txBody>
      </p:sp>
      <p:sp>
        <p:nvSpPr>
          <p:cNvPr id="5" name="Text Placeholder 4">
            <a:extLst>
              <a:ext uri="{FF2B5EF4-FFF2-40B4-BE49-F238E27FC236}">
                <a16:creationId xmlns:a16="http://schemas.microsoft.com/office/drawing/2014/main" id="{FD2C4807-D82C-B241-B47B-DAB0E118937A}"/>
              </a:ext>
            </a:extLst>
          </p:cNvPr>
          <p:cNvSpPr>
            <a:spLocks noGrp="1"/>
          </p:cNvSpPr>
          <p:nvPr>
            <p:ph type="body" sz="quarter" idx="11"/>
          </p:nvPr>
        </p:nvSpPr>
        <p:spPr>
          <a:xfrm>
            <a:off x="2568992" y="1722433"/>
            <a:ext cx="3681358" cy="365864"/>
          </a:xfrm>
        </p:spPr>
        <p:txBody>
          <a:bodyPr/>
          <a:lstStyle/>
          <a:p>
            <a:pPr>
              <a:lnSpc>
                <a:spcPct val="100000"/>
              </a:lnSpc>
            </a:pPr>
            <a:r>
              <a:rPr lang="en-US" sz="900" dirty="0"/>
              <a:t>Carol McMahon</a:t>
            </a:r>
          </a:p>
          <a:p>
            <a:pPr>
              <a:lnSpc>
                <a:spcPct val="100000"/>
              </a:lnSpc>
              <a:spcBef>
                <a:spcPts val="0"/>
              </a:spcBef>
            </a:pPr>
            <a:r>
              <a:rPr lang="en-US" sz="900" dirty="0"/>
              <a:t>Director, Privacy</a:t>
            </a:r>
          </a:p>
          <a:p>
            <a:pPr>
              <a:lnSpc>
                <a:spcPct val="100000"/>
              </a:lnSpc>
              <a:spcBef>
                <a:spcPts val="0"/>
              </a:spcBef>
            </a:pPr>
            <a:endParaRPr lang="en-US" sz="900" dirty="0"/>
          </a:p>
          <a:p>
            <a:pPr>
              <a:lnSpc>
                <a:spcPct val="100000"/>
              </a:lnSpc>
              <a:spcBef>
                <a:spcPts val="0"/>
              </a:spcBef>
            </a:pPr>
            <a:r>
              <a:rPr lang="en-US" sz="900" dirty="0"/>
              <a:t>Brandon Sykes</a:t>
            </a:r>
          </a:p>
          <a:p>
            <a:pPr>
              <a:lnSpc>
                <a:spcPct val="100000"/>
              </a:lnSpc>
              <a:spcBef>
                <a:spcPts val="0"/>
              </a:spcBef>
            </a:pPr>
            <a:r>
              <a:rPr lang="en-US" sz="900" dirty="0"/>
              <a:t>Privacy Specialist</a:t>
            </a:r>
          </a:p>
          <a:p>
            <a:pPr>
              <a:lnSpc>
                <a:spcPct val="100000"/>
              </a:lnSpc>
              <a:spcBef>
                <a:spcPts val="0"/>
              </a:spcBef>
            </a:pPr>
            <a:endParaRPr lang="en-US" sz="900" dirty="0"/>
          </a:p>
          <a:p>
            <a:pPr>
              <a:lnSpc>
                <a:spcPct val="100000"/>
              </a:lnSpc>
              <a:spcBef>
                <a:spcPts val="0"/>
              </a:spcBef>
            </a:pPr>
            <a:r>
              <a:rPr lang="en-US" sz="900" dirty="0"/>
              <a:t>UF Privacy Office</a:t>
            </a:r>
          </a:p>
        </p:txBody>
      </p:sp>
    </p:spTree>
    <p:extLst>
      <p:ext uri="{BB962C8B-B14F-4D97-AF65-F5344CB8AC3E}">
        <p14:creationId xmlns:p14="http://schemas.microsoft.com/office/powerpoint/2010/main" val="2435652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2449-765B-2449-A5D8-67091F56E747}"/>
              </a:ext>
            </a:extLst>
          </p:cNvPr>
          <p:cNvSpPr>
            <a:spLocks noGrp="1"/>
          </p:cNvSpPr>
          <p:nvPr>
            <p:ph type="title"/>
          </p:nvPr>
        </p:nvSpPr>
        <p:spPr/>
        <p:txBody>
          <a:bodyPr/>
          <a:lstStyle/>
          <a:p>
            <a:r>
              <a:rPr lang="en-US" dirty="0"/>
              <a:t>What are not Education Records? </a:t>
            </a:r>
          </a:p>
        </p:txBody>
      </p:sp>
      <p:sp>
        <p:nvSpPr>
          <p:cNvPr id="3" name="Text Placeholder 4">
            <a:extLst>
              <a:ext uri="{FF2B5EF4-FFF2-40B4-BE49-F238E27FC236}">
                <a16:creationId xmlns:a16="http://schemas.microsoft.com/office/drawing/2014/main" id="{4B8A756E-5068-3273-3723-93CDE73A9C15}"/>
              </a:ext>
            </a:extLst>
          </p:cNvPr>
          <p:cNvSpPr txBox="1">
            <a:spLocks/>
          </p:cNvSpPr>
          <p:nvPr/>
        </p:nvSpPr>
        <p:spPr>
          <a:xfrm>
            <a:off x="574675" y="1242204"/>
            <a:ext cx="10700130" cy="5175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0563" marR="0" lvl="0" indent="-22383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Gentona Book" pitchFamily="2" charset="77"/>
                <a:ea typeface="+mn-ea"/>
                <a:cs typeface="+mn-cs"/>
              </a:rPr>
              <a:t>Personal Notes</a:t>
            </a:r>
            <a:endParaRPr kumimoji="0" lang="en-US" sz="1600" b="0"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1258888" marR="0" lvl="1" indent="-342900" algn="l" defTabSz="914400" rtl="0" eaLnBrk="1" fontAlgn="auto" latinLnBrk="0" hangingPunct="1">
              <a:lnSpc>
                <a:spcPct val="90000"/>
              </a:lnSpc>
              <a:spcBef>
                <a:spcPts val="60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Gentona Book" pitchFamily="2" charset="77"/>
                <a:ea typeface="+mn-ea"/>
                <a:cs typeface="+mn-cs"/>
              </a:rPr>
              <a:t>Records that are in the sole possession of the maker, are used only as a personal memory aid, and are not accessible or revealed to any other person except a temporary substitute for the maker of the record.</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Gentona Book" pitchFamily="2" charset="77"/>
                <a:ea typeface="+mn-ea"/>
                <a:cs typeface="+mn-cs"/>
              </a:rPr>
              <a:t>Law Enforcement Unit</a:t>
            </a:r>
            <a:endParaRPr kumimoji="0" lang="en-US" sz="1600" b="0"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1258888" marR="0" lvl="1" indent="-342900" algn="l" defTabSz="914400" rtl="0" eaLnBrk="1" fontAlgn="auto" latinLnBrk="0" hangingPunct="1">
              <a:lnSpc>
                <a:spcPct val="90000"/>
              </a:lnSpc>
              <a:spcBef>
                <a:spcPts val="60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Gentona Book" pitchFamily="2" charset="77"/>
                <a:ea typeface="+mn-ea"/>
                <a:cs typeface="+mn-cs"/>
              </a:rPr>
              <a:t>Records of the law enforcement unit of an educational agency or institution that are created by the law enforcement unit, created for a law enforcement purpose, and maintained by a law enforcement unit. </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Gentona Book" pitchFamily="2" charset="77"/>
                <a:ea typeface="+mn-ea"/>
                <a:cs typeface="+mn-cs"/>
              </a:rPr>
              <a:t>Employee Records</a:t>
            </a:r>
            <a:endParaRPr kumimoji="0" lang="en-US" sz="1600" b="0"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1258888" marR="0" lvl="1" indent="-342900" algn="l" defTabSz="914400" rtl="0" eaLnBrk="1" fontAlgn="auto" latinLnBrk="0" hangingPunct="1">
              <a:lnSpc>
                <a:spcPct val="90000"/>
              </a:lnSpc>
              <a:spcBef>
                <a:spcPts val="60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Gentona Book" pitchFamily="2" charset="77"/>
                <a:ea typeface="+mn-ea"/>
                <a:cs typeface="+mn-cs"/>
              </a:rPr>
              <a:t>To qualify as an employee record, the record must be made and maintained in the regular course of business, relate exclusively to that individual in the individual’s capacity as an employee, and are not available for any other purpose.</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Gentona Book" pitchFamily="2" charset="77"/>
                <a:ea typeface="+mn-ea"/>
                <a:cs typeface="+mn-cs"/>
              </a:rPr>
              <a:t>Treatment Records</a:t>
            </a:r>
            <a:endParaRPr kumimoji="0" lang="en-US" sz="1600" b="0"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1258888" marR="0" lvl="0" indent="-336550" algn="l" defTabSz="914400" rtl="0" eaLnBrk="1" fontAlgn="auto" latinLnBrk="0" hangingPunct="1">
              <a:lnSpc>
                <a:spcPct val="90000"/>
              </a:lnSpc>
              <a:spcBef>
                <a:spcPts val="60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Gentona Book" pitchFamily="2" charset="77"/>
                <a:ea typeface="+mn-ea"/>
                <a:cs typeface="+mn-cs"/>
              </a:rPr>
              <a:t>Records that are made or maintained by a physician, psychiatrist, psychologist, or other recognized professional acting in their professional capacity. They’re made, maintained, or used only in connection with the treatment of the student and disclosed only to individuals providing treatment.</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Gentona Book" pitchFamily="2" charset="77"/>
                <a:ea typeface="+mn-ea"/>
                <a:cs typeface="+mn-cs"/>
              </a:rPr>
              <a:t>Alumni Records</a:t>
            </a:r>
          </a:p>
          <a:p>
            <a:pPr marL="1258888" marR="0" lvl="0" indent="-342900" algn="l" defTabSz="914400" rtl="0" eaLnBrk="1" fontAlgn="auto" latinLnBrk="0" hangingPunct="1">
              <a:lnSpc>
                <a:spcPct val="90000"/>
              </a:lnSpc>
              <a:spcBef>
                <a:spcPts val="600"/>
              </a:spcBef>
              <a:spcAft>
                <a:spcPts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Gentona Book" pitchFamily="2" charset="77"/>
                <a:ea typeface="+mn-ea"/>
                <a:cs typeface="+mn-cs"/>
              </a:rPr>
              <a:t>Records created or received by an educational institution after the student is not longer in attendance and do not relate to the individual’s attendance as a student.</a:t>
            </a:r>
          </a:p>
          <a:p>
            <a:pPr marL="1258888" marR="0" lvl="0" indent="-336550" algn="l" defTabSz="914400" rtl="0" eaLnBrk="1" fontAlgn="auto" latinLnBrk="0" hangingPunct="1">
              <a:lnSpc>
                <a:spcPct val="90000"/>
              </a:lnSpc>
              <a:spcBef>
                <a:spcPts val="600"/>
              </a:spcBef>
              <a:spcAft>
                <a:spcPts val="0"/>
              </a:spcAft>
              <a:buClrTx/>
              <a:buSzTx/>
              <a:buFontTx/>
              <a:buChar char="-"/>
              <a:tabLst/>
              <a:defRPr/>
            </a:pPr>
            <a:endParaRPr kumimoji="0" lang="en-US" sz="1600" b="0"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Gentona Book" pitchFamily="2" charset="77"/>
              <a:ea typeface="+mn-ea"/>
              <a:cs typeface="+mn-cs"/>
            </a:endParaRPr>
          </a:p>
        </p:txBody>
      </p:sp>
    </p:spTree>
    <p:extLst>
      <p:ext uri="{BB962C8B-B14F-4D97-AF65-F5344CB8AC3E}">
        <p14:creationId xmlns:p14="http://schemas.microsoft.com/office/powerpoint/2010/main" val="2446319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2449-765B-2449-A5D8-67091F56E747}"/>
              </a:ext>
            </a:extLst>
          </p:cNvPr>
          <p:cNvSpPr>
            <a:spLocks noGrp="1"/>
          </p:cNvSpPr>
          <p:nvPr>
            <p:ph type="title"/>
          </p:nvPr>
        </p:nvSpPr>
        <p:spPr/>
        <p:txBody>
          <a:bodyPr/>
          <a:lstStyle/>
          <a:p>
            <a:r>
              <a:rPr lang="en-US" dirty="0"/>
              <a:t>What Information is Protected?</a:t>
            </a:r>
          </a:p>
        </p:txBody>
      </p:sp>
      <p:sp>
        <p:nvSpPr>
          <p:cNvPr id="3" name="Text Placeholder 4">
            <a:extLst>
              <a:ext uri="{FF2B5EF4-FFF2-40B4-BE49-F238E27FC236}">
                <a16:creationId xmlns:a16="http://schemas.microsoft.com/office/drawing/2014/main" id="{4B8A756E-5068-3273-3723-93CDE73A9C15}"/>
              </a:ext>
            </a:extLst>
          </p:cNvPr>
          <p:cNvSpPr txBox="1">
            <a:spLocks/>
          </p:cNvSpPr>
          <p:nvPr/>
        </p:nvSpPr>
        <p:spPr>
          <a:xfrm>
            <a:off x="574674" y="1242204"/>
            <a:ext cx="10691741" cy="5175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Gentona Book" pitchFamily="2" charset="77"/>
                <a:ea typeface="+mn-ea"/>
                <a:cs typeface="+mn-cs"/>
              </a:rPr>
              <a:t>What is considered </a:t>
            </a:r>
            <a:r>
              <a:rPr kumimoji="0" lang="en-US" sz="1800" b="1" i="0" u="none" strike="noStrike" kern="1200" cap="none" spc="0" normalizeH="0" baseline="0" noProof="0" dirty="0">
                <a:ln>
                  <a:noFill/>
                </a:ln>
                <a:solidFill>
                  <a:srgbClr val="000000"/>
                </a:solidFill>
                <a:effectLst/>
                <a:uLnTx/>
                <a:uFillTx/>
                <a:latin typeface="Gentona Book" pitchFamily="2" charset="77"/>
                <a:ea typeface="+mn-ea"/>
                <a:cs typeface="+mn-cs"/>
              </a:rPr>
              <a:t>Personally Identifiable Information?</a:t>
            </a:r>
          </a:p>
          <a:p>
            <a:pPr marL="9525"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690563" marR="0" lvl="0" indent="-22383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entona Book" pitchFamily="2" charset="77"/>
                <a:ea typeface="+mn-ea"/>
                <a:cs typeface="+mn-cs"/>
              </a:rPr>
              <a:t>It includes, data or information that contains the name of a student, the student’s parent or other family member’s name, the address of the student, parent, or family member, a personal identifier, such as Social Security number or student ID number (UFID), or other information that would make the student's identity easily traceable.</a:t>
            </a:r>
          </a:p>
          <a:p>
            <a:pPr marL="9525"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9525"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Gentona Book" pitchFamily="2" charset="77"/>
                <a:ea typeface="+mn-ea"/>
                <a:cs typeface="+mn-cs"/>
              </a:rPr>
              <a:t>What is </a:t>
            </a:r>
            <a:r>
              <a:rPr kumimoji="0" lang="en-US" sz="1800" b="1" i="0" u="none" strike="noStrike" kern="1200" cap="none" spc="0" normalizeH="0" baseline="0" noProof="0" dirty="0">
                <a:ln>
                  <a:noFill/>
                </a:ln>
                <a:solidFill>
                  <a:srgbClr val="000000"/>
                </a:solidFill>
                <a:effectLst/>
                <a:uLnTx/>
                <a:uFillTx/>
                <a:latin typeface="Gentona Book" pitchFamily="2" charset="77"/>
                <a:ea typeface="+mn-ea"/>
                <a:cs typeface="+mn-cs"/>
              </a:rPr>
              <a:t>Directory Information?</a:t>
            </a:r>
            <a:r>
              <a:rPr kumimoji="0" lang="en-US" sz="1800" b="0" i="0" u="none" strike="noStrike" kern="1200" cap="none" spc="0" normalizeH="0" baseline="0" noProof="0" dirty="0">
                <a:ln>
                  <a:noFill/>
                </a:ln>
                <a:solidFill>
                  <a:srgbClr val="000000"/>
                </a:solidFill>
                <a:effectLst/>
                <a:uLnTx/>
                <a:uFillTx/>
                <a:latin typeface="Gentona Book" pitchFamily="2" charset="77"/>
                <a:ea typeface="+mn-ea"/>
                <a:cs typeface="+mn-cs"/>
              </a:rPr>
              <a:t> (Annual Notice)</a:t>
            </a:r>
            <a:endParaRPr kumimoji="0" lang="en-US" sz="1800" b="1"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9525"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690563" marR="0" lvl="0" indent="-22383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entona Book" pitchFamily="2" charset="77"/>
                <a:ea typeface="+mn-ea"/>
                <a:cs typeface="+mn-cs"/>
              </a:rPr>
              <a:t>Student name</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entona Book" pitchFamily="2" charset="77"/>
                <a:ea typeface="+mn-ea"/>
                <a:cs typeface="+mn-cs"/>
              </a:rPr>
              <a:t>Class and college</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entona Book" pitchFamily="2" charset="77"/>
                <a:ea typeface="+mn-ea"/>
                <a:cs typeface="+mn-cs"/>
              </a:rPr>
              <a:t>Local and permanent address</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entona Book" pitchFamily="2" charset="77"/>
                <a:ea typeface="+mn-ea"/>
                <a:cs typeface="+mn-cs"/>
              </a:rPr>
              <a:t>Listed telephone number</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entona Book" pitchFamily="2" charset="77"/>
                <a:ea typeface="+mn-ea"/>
                <a:cs typeface="+mn-cs"/>
              </a:rPr>
              <a:t>Email address</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entona Book" pitchFamily="2" charset="77"/>
                <a:ea typeface="+mn-ea"/>
                <a:cs typeface="+mn-cs"/>
              </a:rPr>
              <a:t>Enrollment status</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entona Book" pitchFamily="2" charset="77"/>
                <a:ea typeface="+mn-ea"/>
                <a:cs typeface="+mn-cs"/>
              </a:rPr>
              <a:t>Most recent previous educational institution attended</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entona Book" pitchFamily="2" charset="77"/>
                <a:ea typeface="+mn-ea"/>
                <a:cs typeface="+mn-cs"/>
              </a:rPr>
              <a:t>Dates of attendance the University of Florida</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Gentona Book" pitchFamily="2" charset="77"/>
              <a:ea typeface="+mn-ea"/>
              <a:cs typeface="+mn-cs"/>
            </a:endParaRPr>
          </a:p>
        </p:txBody>
      </p:sp>
    </p:spTree>
    <p:extLst>
      <p:ext uri="{BB962C8B-B14F-4D97-AF65-F5344CB8AC3E}">
        <p14:creationId xmlns:p14="http://schemas.microsoft.com/office/powerpoint/2010/main" val="363820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2449-765B-2449-A5D8-67091F56E747}"/>
              </a:ext>
            </a:extLst>
          </p:cNvPr>
          <p:cNvSpPr>
            <a:spLocks noGrp="1"/>
          </p:cNvSpPr>
          <p:nvPr>
            <p:ph type="title"/>
          </p:nvPr>
        </p:nvSpPr>
        <p:spPr/>
        <p:txBody>
          <a:bodyPr/>
          <a:lstStyle/>
          <a:p>
            <a:r>
              <a:rPr lang="en-US" dirty="0"/>
              <a:t>What Information is Protected? (cont.)</a:t>
            </a:r>
          </a:p>
        </p:txBody>
      </p:sp>
      <p:sp>
        <p:nvSpPr>
          <p:cNvPr id="3" name="Text Placeholder 4">
            <a:extLst>
              <a:ext uri="{FF2B5EF4-FFF2-40B4-BE49-F238E27FC236}">
                <a16:creationId xmlns:a16="http://schemas.microsoft.com/office/drawing/2014/main" id="{4B8A756E-5068-3273-3723-93CDE73A9C15}"/>
              </a:ext>
            </a:extLst>
          </p:cNvPr>
          <p:cNvSpPr txBox="1">
            <a:spLocks/>
          </p:cNvSpPr>
          <p:nvPr/>
        </p:nvSpPr>
        <p:spPr>
          <a:xfrm>
            <a:off x="574674" y="1242204"/>
            <a:ext cx="11044301" cy="5175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What is </a:t>
            </a:r>
            <a:r>
              <a:rPr kumimoji="0" lang="en-US" sz="2000" b="1" i="0" u="none" strike="noStrike" kern="1200" cap="none" spc="0" normalizeH="0" baseline="0" noProof="0" dirty="0">
                <a:ln>
                  <a:noFill/>
                </a:ln>
                <a:solidFill>
                  <a:srgbClr val="000000"/>
                </a:solidFill>
                <a:effectLst/>
                <a:uLnTx/>
                <a:uFillTx/>
                <a:latin typeface="Gentona Book" pitchFamily="2" charset="77"/>
                <a:ea typeface="+mn-ea"/>
                <a:cs typeface="+mn-cs"/>
              </a:rPr>
              <a:t>Directory Information?</a:t>
            </a: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 (Annual Notice)</a:t>
            </a:r>
            <a:endParaRPr kumimoji="0" lang="en-US" sz="2000" b="1"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9525"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690563" marR="0" lvl="0" indent="-22383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Majors</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Minors</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Certificates</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Specializations</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Degree earned</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Nature and place of employment at the university</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Honors and awards received</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Publication titles</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Participation in official recognized or registered activities and sports</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Weight and height of university athletes</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endParaRPr>
          </a:p>
        </p:txBody>
      </p:sp>
    </p:spTree>
    <p:extLst>
      <p:ext uri="{BB962C8B-B14F-4D97-AF65-F5344CB8AC3E}">
        <p14:creationId xmlns:p14="http://schemas.microsoft.com/office/powerpoint/2010/main" val="1047021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2449-765B-2449-A5D8-67091F56E747}"/>
              </a:ext>
            </a:extLst>
          </p:cNvPr>
          <p:cNvSpPr>
            <a:spLocks noGrp="1"/>
          </p:cNvSpPr>
          <p:nvPr>
            <p:ph type="title"/>
          </p:nvPr>
        </p:nvSpPr>
        <p:spPr/>
        <p:txBody>
          <a:bodyPr/>
          <a:lstStyle/>
          <a:p>
            <a:r>
              <a:rPr lang="en-US" dirty="0"/>
              <a:t>Confidentiality of Student Records</a:t>
            </a:r>
          </a:p>
        </p:txBody>
      </p:sp>
      <p:sp>
        <p:nvSpPr>
          <p:cNvPr id="3" name="Text Placeholder 4">
            <a:extLst>
              <a:ext uri="{FF2B5EF4-FFF2-40B4-BE49-F238E27FC236}">
                <a16:creationId xmlns:a16="http://schemas.microsoft.com/office/drawing/2014/main" id="{4B8A756E-5068-3273-3723-93CDE73A9C15}"/>
              </a:ext>
            </a:extLst>
          </p:cNvPr>
          <p:cNvSpPr txBox="1">
            <a:spLocks/>
          </p:cNvSpPr>
          <p:nvPr/>
        </p:nvSpPr>
        <p:spPr>
          <a:xfrm>
            <a:off x="574675" y="1242204"/>
            <a:ext cx="10381348" cy="5175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Student educational records may be released without the student’s consent to school officials who have a legitimate educational interest in accessing the records.</a:t>
            </a:r>
            <a:endParaRPr kumimoji="0" lang="en-US" sz="2000" b="1"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9525"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690563" marR="0" lvl="0" indent="-22383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Gentona Book" pitchFamily="2" charset="77"/>
                <a:ea typeface="+mn-ea"/>
                <a:cs typeface="+mn-cs"/>
              </a:rPr>
              <a:t>School Official</a:t>
            </a:r>
            <a:endPar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1258888" marR="0" lvl="1" indent="-342900" algn="l" defTabSz="914400" rtl="0" eaLnBrk="1" fontAlgn="auto" latinLnBrk="0" hangingPunct="1">
              <a:lnSpc>
                <a:spcPct val="90000"/>
              </a:lnSpc>
              <a:spcBef>
                <a:spcPts val="600"/>
              </a:spcBef>
              <a:spcAft>
                <a:spcPts val="0"/>
              </a:spcAft>
              <a:buClrTx/>
              <a:buSzTx/>
              <a:buFontTx/>
              <a:buChar char="-"/>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An employee, agent or officer of the university or State University System of Florida in an administrative, supervisory, academic, research or support staff position;</a:t>
            </a:r>
          </a:p>
          <a:p>
            <a:pPr marL="1258888" marR="0" lvl="1" indent="-342900" algn="l" defTabSz="914400" rtl="0" eaLnBrk="1" fontAlgn="auto" latinLnBrk="0" hangingPunct="1">
              <a:lnSpc>
                <a:spcPct val="90000"/>
              </a:lnSpc>
              <a:spcBef>
                <a:spcPts val="600"/>
              </a:spcBef>
              <a:spcAft>
                <a:spcPts val="0"/>
              </a:spcAft>
              <a:buClrTx/>
              <a:buSzTx/>
              <a:buFontTx/>
              <a:buChar char="-"/>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Persons serving on university committees, boards, and/or councils; and</a:t>
            </a:r>
          </a:p>
          <a:p>
            <a:pPr marL="1258888" marR="0" lvl="1" indent="-342900" algn="l" defTabSz="914400" rtl="0" eaLnBrk="1" fontAlgn="auto" latinLnBrk="0" hangingPunct="1">
              <a:lnSpc>
                <a:spcPct val="90000"/>
              </a:lnSpc>
              <a:spcBef>
                <a:spcPts val="600"/>
              </a:spcBef>
              <a:spcAft>
                <a:spcPts val="0"/>
              </a:spcAft>
              <a:buClrTx/>
              <a:buSzTx/>
              <a:buFontTx/>
              <a:buChar char="-"/>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Persons employed by or under contract to the university to perform a special task, such as an attorney our auditor.</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Gentona Book" pitchFamily="2" charset="77"/>
                <a:ea typeface="+mn-ea"/>
                <a:cs typeface="+mn-cs"/>
              </a:rPr>
              <a:t>Legitimate educational interest</a:t>
            </a:r>
            <a:endPar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1258888" marR="0" lvl="1" indent="-342900" algn="l" defTabSz="914400" rtl="0" eaLnBrk="1" fontAlgn="auto" latinLnBrk="0" hangingPunct="1">
              <a:lnSpc>
                <a:spcPct val="90000"/>
              </a:lnSpc>
              <a:spcBef>
                <a:spcPts val="600"/>
              </a:spcBef>
              <a:spcAft>
                <a:spcPts val="0"/>
              </a:spcAft>
              <a:buClrTx/>
              <a:buSzTx/>
              <a:buFontTx/>
              <a:buChar char="-"/>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Any authorized interest or activity undertaken in the name of the university for which access to an educational record is necessary or appropriate to the operation of the university or to the proper performance of the educational mission of the university.</a:t>
            </a:r>
          </a:p>
        </p:txBody>
      </p:sp>
    </p:spTree>
    <p:extLst>
      <p:ext uri="{BB962C8B-B14F-4D97-AF65-F5344CB8AC3E}">
        <p14:creationId xmlns:p14="http://schemas.microsoft.com/office/powerpoint/2010/main" val="4043619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8BA7EAB-4995-3F1D-F324-7E1FE7AB7D35}"/>
              </a:ext>
            </a:extLst>
          </p:cNvPr>
          <p:cNvSpPr txBox="1"/>
          <p:nvPr/>
        </p:nvSpPr>
        <p:spPr>
          <a:xfrm>
            <a:off x="4741420" y="3523376"/>
            <a:ext cx="184731" cy="369332"/>
          </a:xfrm>
          <a:prstGeom prst="rect">
            <a:avLst/>
          </a:prstGeom>
          <a:noFill/>
        </p:spPr>
        <p:txBody>
          <a:bodyPr wrap="none" rtlCol="0">
            <a:spAutoFit/>
          </a:bodyPr>
          <a:lstStyle/>
          <a:p>
            <a:endParaRPr lang="en-US" dirty="0"/>
          </a:p>
        </p:txBody>
      </p:sp>
      <p:grpSp>
        <p:nvGrpSpPr>
          <p:cNvPr id="19" name="Group 18">
            <a:extLst>
              <a:ext uri="{FF2B5EF4-FFF2-40B4-BE49-F238E27FC236}">
                <a16:creationId xmlns:a16="http://schemas.microsoft.com/office/drawing/2014/main" id="{CDC4B239-7A63-39E6-8728-D602DE95A002}"/>
              </a:ext>
            </a:extLst>
          </p:cNvPr>
          <p:cNvGrpSpPr/>
          <p:nvPr/>
        </p:nvGrpSpPr>
        <p:grpSpPr>
          <a:xfrm>
            <a:off x="3582664" y="2698502"/>
            <a:ext cx="6828638" cy="1460996"/>
            <a:chOff x="3692116" y="2674076"/>
            <a:chExt cx="6828638" cy="1460996"/>
          </a:xfrm>
        </p:grpSpPr>
        <p:grpSp>
          <p:nvGrpSpPr>
            <p:cNvPr id="7" name="Group 6">
              <a:extLst>
                <a:ext uri="{FF2B5EF4-FFF2-40B4-BE49-F238E27FC236}">
                  <a16:creationId xmlns:a16="http://schemas.microsoft.com/office/drawing/2014/main" id="{8A1C9077-115A-AED8-6E22-C3C043BA13DD}"/>
                </a:ext>
              </a:extLst>
            </p:cNvPr>
            <p:cNvGrpSpPr/>
            <p:nvPr/>
          </p:nvGrpSpPr>
          <p:grpSpPr>
            <a:xfrm>
              <a:off x="3692116" y="2674076"/>
              <a:ext cx="6828638" cy="1460996"/>
              <a:chOff x="3943786" y="2698502"/>
              <a:chExt cx="6828638" cy="1460996"/>
            </a:xfrm>
          </p:grpSpPr>
          <p:sp>
            <p:nvSpPr>
              <p:cNvPr id="5" name="Rectangle: Diagonal Corners Rounded 4">
                <a:extLst>
                  <a:ext uri="{FF2B5EF4-FFF2-40B4-BE49-F238E27FC236}">
                    <a16:creationId xmlns:a16="http://schemas.microsoft.com/office/drawing/2014/main" id="{277ECFB4-4DF2-E853-4C08-0CB257EB93AE}"/>
                  </a:ext>
                </a:extLst>
              </p:cNvPr>
              <p:cNvSpPr/>
              <p:nvPr/>
            </p:nvSpPr>
            <p:spPr>
              <a:xfrm>
                <a:off x="3943786" y="2698502"/>
                <a:ext cx="6828638" cy="1460996"/>
              </a:xfrm>
              <a:prstGeom prst="round2Diag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Diagonal Corners Rounded 5">
                <a:extLst>
                  <a:ext uri="{FF2B5EF4-FFF2-40B4-BE49-F238E27FC236}">
                    <a16:creationId xmlns:a16="http://schemas.microsoft.com/office/drawing/2014/main" id="{CF21EA6C-7EC7-F93B-5FDD-535DF3BBD502}"/>
                  </a:ext>
                </a:extLst>
              </p:cNvPr>
              <p:cNvSpPr/>
              <p:nvPr/>
            </p:nvSpPr>
            <p:spPr>
              <a:xfrm>
                <a:off x="4019683" y="2789863"/>
                <a:ext cx="6676845" cy="1278273"/>
              </a:xfrm>
              <a:prstGeom prst="round2DiagRect">
                <a:avLst/>
              </a:prstGeom>
              <a:gradFill flip="none" rotWithShape="1">
                <a:gsLst>
                  <a:gs pos="29000">
                    <a:srgbClr val="0C4072"/>
                  </a:gs>
                  <a:gs pos="12000">
                    <a:srgbClr val="01132D"/>
                  </a:gs>
                  <a:gs pos="82000">
                    <a:srgbClr val="0A3968"/>
                  </a:gs>
                  <a:gs pos="46000">
                    <a:srgbClr val="093562"/>
                  </a:gs>
                  <a:gs pos="87000">
                    <a:srgbClr val="001431"/>
                  </a:gs>
                </a:gsLst>
                <a:lin ang="1800000" scaled="0"/>
                <a:tileRect/>
              </a:gra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62" name="Picture 14" descr="HIPAA Compliant Fax Service to Send Medical Records - Alohi Blog">
              <a:extLst>
                <a:ext uri="{FF2B5EF4-FFF2-40B4-BE49-F238E27FC236}">
                  <a16:creationId xmlns:a16="http://schemas.microsoft.com/office/drawing/2014/main" id="{893FBFF4-419A-1087-9A97-451CA2258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793" y="2916724"/>
              <a:ext cx="1030839" cy="975984"/>
            </a:xfrm>
            <a:prstGeom prst="ellipse">
              <a:avLst/>
            </a:prstGeom>
            <a:ln w="19050" cap="rnd">
              <a:solidFill>
                <a:srgbClr val="333333"/>
              </a:solid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0A68895-99AE-14E1-6C65-813E4333BC68}"/>
                </a:ext>
              </a:extLst>
            </p:cNvPr>
            <p:cNvSpPr/>
            <p:nvPr/>
          </p:nvSpPr>
          <p:spPr>
            <a:xfrm>
              <a:off x="5320599" y="2751180"/>
              <a:ext cx="4490553" cy="1200329"/>
            </a:xfrm>
            <a:prstGeom prst="rect">
              <a:avLst/>
            </a:prstGeom>
            <a:noFill/>
          </p:spPr>
          <p:txBody>
            <a:bodyPr wrap="square" lIns="91440" tIns="45720" rIns="91440" bIns="45720">
              <a:spAutoFit/>
            </a:bodyPr>
            <a:lstStyle/>
            <a:p>
              <a:pPr algn="ctr"/>
              <a:r>
                <a:rPr lang="en-US" sz="7200" b="1" spc="850" dirty="0">
                  <a:ln w="10160">
                    <a:solidFill>
                      <a:schemeClr val="bg1"/>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rPr>
                <a:t>HIPAA</a:t>
              </a:r>
              <a:endParaRPr lang="en-US" sz="6000" b="1" spc="85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B2B41489-29F5-544C-C6DE-001334937FB5}"/>
                </a:ext>
              </a:extLst>
            </p:cNvPr>
            <p:cNvSpPr/>
            <p:nvPr/>
          </p:nvSpPr>
          <p:spPr>
            <a:xfrm>
              <a:off x="4610998" y="3714178"/>
              <a:ext cx="5909756" cy="261610"/>
            </a:xfrm>
            <a:prstGeom prst="rect">
              <a:avLst/>
            </a:prstGeom>
            <a:noFill/>
          </p:spPr>
          <p:txBody>
            <a:bodyPr wrap="square" lIns="91440" tIns="45720" rIns="91440" bIns="45720">
              <a:spAutoFit/>
            </a:bodyPr>
            <a:lstStyle/>
            <a:p>
              <a:pPr algn="ctr"/>
              <a:r>
                <a:rPr lang="en-US" sz="1050" i="0" dirty="0">
                  <a:solidFill>
                    <a:srgbClr val="FFC61D"/>
                  </a:solidFill>
                  <a:effectLst>
                    <a:innerShdw blurRad="63500" dist="50800" dir="18900000">
                      <a:prstClr val="black">
                        <a:alpha val="50000"/>
                      </a:prstClr>
                    </a:innerShdw>
                  </a:effectLst>
                  <a:latin typeface="Arial Black" panose="020B0A04020102020204" pitchFamily="34" charset="0"/>
                </a:rPr>
                <a:t>HEALTH INSURANCE PORTABILITY AND ACCOUNTABILITY ACT OF 1996</a:t>
              </a:r>
              <a:endParaRPr lang="en-US" sz="900" spc="850" dirty="0">
                <a:ln w="10160">
                  <a:solidFill>
                    <a:schemeClr val="bg1"/>
                  </a:solidFill>
                  <a:prstDash val="solid"/>
                </a:ln>
                <a:solidFill>
                  <a:srgbClr val="FFC61D"/>
                </a:solidFill>
                <a:effectLst>
                  <a:innerShdw blurRad="63500" dist="50800" dir="18900000">
                    <a:prstClr val="black">
                      <a:alpha val="50000"/>
                    </a:prstClr>
                  </a:innerShdw>
                </a:effectLst>
                <a:latin typeface="Arial Black" panose="020B0A04020102020204" pitchFamily="34" charset="0"/>
              </a:endParaRPr>
            </a:p>
          </p:txBody>
        </p:sp>
      </p:grpSp>
    </p:spTree>
    <p:extLst>
      <p:ext uri="{BB962C8B-B14F-4D97-AF65-F5344CB8AC3E}">
        <p14:creationId xmlns:p14="http://schemas.microsoft.com/office/powerpoint/2010/main" val="1277770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2449-765B-2449-A5D8-67091F56E747}"/>
              </a:ext>
            </a:extLst>
          </p:cNvPr>
          <p:cNvSpPr>
            <a:spLocks noGrp="1"/>
          </p:cNvSpPr>
          <p:nvPr>
            <p:ph type="title"/>
          </p:nvPr>
        </p:nvSpPr>
        <p:spPr/>
        <p:txBody>
          <a:bodyPr/>
          <a:lstStyle/>
          <a:p>
            <a:r>
              <a:rPr lang="en-US" dirty="0"/>
              <a:t>What is HIPAA?</a:t>
            </a:r>
          </a:p>
        </p:txBody>
      </p:sp>
      <p:sp>
        <p:nvSpPr>
          <p:cNvPr id="4" name="Text Placeholder 2">
            <a:extLst>
              <a:ext uri="{FF2B5EF4-FFF2-40B4-BE49-F238E27FC236}">
                <a16:creationId xmlns:a16="http://schemas.microsoft.com/office/drawing/2014/main" id="{0698D0DE-AA33-A44C-9374-E5494A9F68D0}"/>
              </a:ext>
            </a:extLst>
          </p:cNvPr>
          <p:cNvSpPr txBox="1">
            <a:spLocks/>
          </p:cNvSpPr>
          <p:nvPr/>
        </p:nvSpPr>
        <p:spPr>
          <a:xfrm>
            <a:off x="1501774" y="1452282"/>
            <a:ext cx="9188452" cy="480508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1" kern="1200" spc="100" baseline="0">
                <a:solidFill>
                  <a:schemeClr val="accent1"/>
                </a:solidFill>
                <a:latin typeface="Obviously Wide Lght" pitchFamily="8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b="0" i="0" dirty="0">
              <a:solidFill>
                <a:schemeClr val="tx1"/>
              </a:solidFill>
              <a:latin typeface="Gentona Book" panose="00000800000000000000" charset="0"/>
            </a:endParaRPr>
          </a:p>
          <a:p>
            <a:pPr marL="0" indent="0">
              <a:buNone/>
            </a:pPr>
            <a:r>
              <a:rPr lang="en-US" sz="2800" b="0" i="0" dirty="0">
                <a:solidFill>
                  <a:schemeClr val="tx1"/>
                </a:solidFill>
                <a:latin typeface="Gentona Book" panose="00000800000000000000" charset="0"/>
              </a:rPr>
              <a:t>The Health  Insurance Portability and Accessibility Act of 1996, as amended, in conjunction with its implementing regulations, governs the privacy and security of “Protected Health Information” (PHI).  It applies to PHI that is collected, maintained, used or transmitted by “Covered Entities” and their “Business Associates”, in any medium.</a:t>
            </a:r>
          </a:p>
          <a:p>
            <a:pPr marL="0" indent="0">
              <a:buNone/>
            </a:pPr>
            <a:endParaRPr lang="en-US" sz="2800" b="0" i="0" dirty="0">
              <a:solidFill>
                <a:schemeClr val="tx1"/>
              </a:solidFill>
              <a:latin typeface="Gentona Book" panose="00000800000000000000" charset="0"/>
            </a:endParaRPr>
          </a:p>
          <a:p>
            <a:pPr marL="0" indent="0">
              <a:buNone/>
            </a:pPr>
            <a:endParaRPr lang="en-US" sz="2800" b="0" i="0" dirty="0">
              <a:solidFill>
                <a:schemeClr val="tx1"/>
              </a:solidFill>
              <a:latin typeface="Gentona Book" panose="00000800000000000000" charset="0"/>
            </a:endParaRPr>
          </a:p>
        </p:txBody>
      </p:sp>
    </p:spTree>
    <p:extLst>
      <p:ext uri="{BB962C8B-B14F-4D97-AF65-F5344CB8AC3E}">
        <p14:creationId xmlns:p14="http://schemas.microsoft.com/office/powerpoint/2010/main" val="237685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2449-765B-2449-A5D8-67091F56E747}"/>
              </a:ext>
            </a:extLst>
          </p:cNvPr>
          <p:cNvSpPr>
            <a:spLocks noGrp="1"/>
          </p:cNvSpPr>
          <p:nvPr>
            <p:ph type="title"/>
          </p:nvPr>
        </p:nvSpPr>
        <p:spPr/>
        <p:txBody>
          <a:bodyPr/>
          <a:lstStyle/>
          <a:p>
            <a:br>
              <a:rPr lang="en-US" dirty="0"/>
            </a:br>
            <a:r>
              <a:rPr lang="en-US" dirty="0"/>
              <a:t>HIPAA applies to…</a:t>
            </a:r>
          </a:p>
        </p:txBody>
      </p:sp>
      <p:sp>
        <p:nvSpPr>
          <p:cNvPr id="4" name="Text Placeholder 2">
            <a:extLst>
              <a:ext uri="{FF2B5EF4-FFF2-40B4-BE49-F238E27FC236}">
                <a16:creationId xmlns:a16="http://schemas.microsoft.com/office/drawing/2014/main" id="{0698D0DE-AA33-A44C-9374-E5494A9F68D0}"/>
              </a:ext>
            </a:extLst>
          </p:cNvPr>
          <p:cNvSpPr txBox="1">
            <a:spLocks/>
          </p:cNvSpPr>
          <p:nvPr/>
        </p:nvSpPr>
        <p:spPr>
          <a:xfrm>
            <a:off x="896471" y="1102660"/>
            <a:ext cx="9793755" cy="524435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1" kern="1200" spc="100" baseline="0">
                <a:solidFill>
                  <a:schemeClr val="accent1"/>
                </a:solidFill>
                <a:latin typeface="Obviously Wide Lght" pitchFamily="8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latin typeface="Gentona Book" panose="00000800000000000000" charset="0"/>
            </a:endParaRPr>
          </a:p>
          <a:p>
            <a:pPr lvl="1"/>
            <a:r>
              <a:rPr lang="en-US" sz="1800" b="1" dirty="0">
                <a:latin typeface="Gentona Book" panose="00000800000000000000" charset="0"/>
              </a:rPr>
              <a:t>Protected Health Information (PHI): </a:t>
            </a:r>
            <a:r>
              <a:rPr lang="en-US" sz="1800" dirty="0">
                <a:latin typeface="Gentona Book" panose="00000800000000000000" charset="0"/>
              </a:rPr>
              <a:t>Individually identifiable health information that is transmitted or maintained by electronic media or any other form or medium.  Note:  Health information that is covered by FERPA is specifically excluded from the definition of PHI.  Health information held by a Covered Entity in its role as an employer is also specifically excluded.</a:t>
            </a:r>
          </a:p>
          <a:p>
            <a:pPr lvl="1"/>
            <a:endParaRPr lang="en-US" sz="1800" b="1" dirty="0">
              <a:latin typeface="Gentona Book" panose="00000800000000000000" charset="0"/>
            </a:endParaRPr>
          </a:p>
          <a:p>
            <a:pPr lvl="1"/>
            <a:r>
              <a:rPr lang="en-US" sz="1800" b="1" dirty="0">
                <a:latin typeface="Gentona Book" panose="00000800000000000000" charset="0"/>
              </a:rPr>
              <a:t>Covered Entity</a:t>
            </a:r>
            <a:r>
              <a:rPr lang="en-US" sz="1800" dirty="0">
                <a:latin typeface="Gentona Book" panose="00000800000000000000" charset="0"/>
              </a:rPr>
              <a:t>: A health plan, health care provider, or health care clearinghouse that transmits health information in an electronic format in connection with a transaction covered by HIPAA.  The University of Florida has been designated a “Hybrid Covered Entity”, as only its healthcare components (“Covered Components”) are governed by HIPAA.  This includes UF’s healthcare facilities and healthcare-related schools.  A complete list can be found at </a:t>
            </a:r>
            <a:r>
              <a:rPr lang="en-US" sz="1800" dirty="0">
                <a:latin typeface="Gentona Book" panose="00000800000000000000" charset="0"/>
                <a:hlinkClick r:id="rId3"/>
              </a:rPr>
              <a:t>https://privacy.ufl.edu/wp-content/uploads/2018/08/1.1-Relationship-of-UF-Components-and-Entities-Explained.pdf</a:t>
            </a:r>
            <a:r>
              <a:rPr lang="en-US" sz="1800" dirty="0">
                <a:latin typeface="Gentona Book" panose="00000800000000000000" charset="0"/>
              </a:rPr>
              <a:t> </a:t>
            </a:r>
          </a:p>
          <a:p>
            <a:pPr lvl="1"/>
            <a:endParaRPr lang="en-US" sz="1800" dirty="0">
              <a:latin typeface="Gentona Book" panose="00000800000000000000" charset="0"/>
            </a:endParaRPr>
          </a:p>
          <a:p>
            <a:pPr lvl="1"/>
            <a:r>
              <a:rPr lang="en-US" sz="1800" b="1" dirty="0">
                <a:latin typeface="Gentona Book" panose="00000800000000000000" charset="0"/>
              </a:rPr>
              <a:t>Business Associate:  </a:t>
            </a:r>
            <a:r>
              <a:rPr lang="en-US" sz="1800" dirty="0">
                <a:latin typeface="Gentona Book" panose="00000800000000000000" charset="0"/>
              </a:rPr>
              <a:t>An external entity or person that creates, receives, maintains or transmits PHI while performing activities on behalf of a Covered Entity, such as administrative, legal, or financial services.  When a Covered Component contracts with such an entity to provide services, a Business Associate Agreement will usually be part of that transaction, either incorporated into the main agreement or as a separate “Business Associate Agreement”.</a:t>
            </a:r>
            <a:endParaRPr lang="en-US" sz="1800" b="1" dirty="0">
              <a:latin typeface="Gentona Book" panose="00000800000000000000" charset="0"/>
            </a:endParaRPr>
          </a:p>
          <a:p>
            <a:pPr lvl="1"/>
            <a:endParaRPr lang="en-US" sz="1800" dirty="0">
              <a:latin typeface="Gentona Book" panose="00000800000000000000" charset="0"/>
            </a:endParaRPr>
          </a:p>
          <a:p>
            <a:pPr lvl="1"/>
            <a:endParaRPr lang="en-US" sz="2000" dirty="0">
              <a:latin typeface="Gentona Book" panose="00000800000000000000" charset="0"/>
            </a:endParaRPr>
          </a:p>
        </p:txBody>
      </p:sp>
    </p:spTree>
    <p:extLst>
      <p:ext uri="{BB962C8B-B14F-4D97-AF65-F5344CB8AC3E}">
        <p14:creationId xmlns:p14="http://schemas.microsoft.com/office/powerpoint/2010/main" val="251648872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2449-765B-2449-A5D8-67091F56E747}"/>
              </a:ext>
            </a:extLst>
          </p:cNvPr>
          <p:cNvSpPr>
            <a:spLocks noGrp="1"/>
          </p:cNvSpPr>
          <p:nvPr>
            <p:ph type="title"/>
          </p:nvPr>
        </p:nvSpPr>
        <p:spPr/>
        <p:txBody>
          <a:bodyPr/>
          <a:lstStyle/>
          <a:p>
            <a:r>
              <a:rPr lang="en-US" dirty="0"/>
              <a:t>The 3 Parts of the HIPAA Regulations (45 CFR Parts 160, 162, 164)</a:t>
            </a:r>
          </a:p>
        </p:txBody>
      </p:sp>
      <p:graphicFrame>
        <p:nvGraphicFramePr>
          <p:cNvPr id="3" name="Content Placeholder 2">
            <a:extLst>
              <a:ext uri="{FF2B5EF4-FFF2-40B4-BE49-F238E27FC236}">
                <a16:creationId xmlns:a16="http://schemas.microsoft.com/office/drawing/2014/main" id="{0701AB3E-C512-E5CB-0DB5-4C02F0112522}"/>
              </a:ext>
            </a:extLst>
          </p:cNvPr>
          <p:cNvGraphicFramePr>
            <a:graphicFrameLocks/>
          </p:cNvGraphicFramePr>
          <p:nvPr>
            <p:extLst>
              <p:ext uri="{D42A27DB-BD31-4B8C-83A1-F6EECF244321}">
                <p14:modId xmlns:p14="http://schemas.microsoft.com/office/powerpoint/2010/main" val="1834516622"/>
              </p:ext>
            </p:extLst>
          </p:nvPr>
        </p:nvGraphicFramePr>
        <p:xfrm>
          <a:off x="1066800" y="2223858"/>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908091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2449-765B-2449-A5D8-67091F56E747}"/>
              </a:ext>
            </a:extLst>
          </p:cNvPr>
          <p:cNvSpPr>
            <a:spLocks noGrp="1"/>
          </p:cNvSpPr>
          <p:nvPr>
            <p:ph type="title"/>
          </p:nvPr>
        </p:nvSpPr>
        <p:spPr/>
        <p:txBody>
          <a:bodyPr/>
          <a:lstStyle/>
          <a:p>
            <a:r>
              <a:rPr lang="en-US" dirty="0"/>
              <a:t>The HIPAA Privacy Rule</a:t>
            </a:r>
          </a:p>
        </p:txBody>
      </p:sp>
      <p:sp>
        <p:nvSpPr>
          <p:cNvPr id="3" name="Content Placeholder 2">
            <a:extLst>
              <a:ext uri="{FF2B5EF4-FFF2-40B4-BE49-F238E27FC236}">
                <a16:creationId xmlns:a16="http://schemas.microsoft.com/office/drawing/2014/main" id="{7B5F46A7-4F88-4ED3-97F6-9827D2D62D63}"/>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Gentona Book" panose="00000800000000000000"/>
              </a:rPr>
              <a:t>The Privacy Rule establishes the rules for how Covered Entities can use and disclose PHI:</a:t>
            </a:r>
          </a:p>
          <a:p>
            <a:pPr lvl="1">
              <a:lnSpc>
                <a:spcPct val="150000"/>
              </a:lnSpc>
            </a:pPr>
            <a:r>
              <a:rPr lang="en-US" sz="2000" dirty="0">
                <a:latin typeface="Gentona Book" panose="00000800000000000000"/>
              </a:rPr>
              <a:t>For treatment, payment, or healthcare operations without obtaining patient authorization.</a:t>
            </a:r>
          </a:p>
          <a:p>
            <a:pPr lvl="1">
              <a:lnSpc>
                <a:spcPct val="150000"/>
              </a:lnSpc>
            </a:pPr>
            <a:r>
              <a:rPr lang="en-US" sz="2000" dirty="0">
                <a:latin typeface="Gentona Book" panose="00000800000000000000"/>
              </a:rPr>
              <a:t>Any other use will usually require a patient authorization.</a:t>
            </a:r>
          </a:p>
          <a:p>
            <a:pPr lvl="1">
              <a:lnSpc>
                <a:spcPct val="100000"/>
              </a:lnSpc>
            </a:pPr>
            <a:r>
              <a:rPr lang="en-US" sz="2000" dirty="0">
                <a:latin typeface="Gentona Book" panose="00000800000000000000"/>
              </a:rPr>
              <a:t>Exceptions to the authorization requirement are described more fully in the HIPAA regulations.  These include disclosures in connection with public health, child abuse, elder abuse, domestic violence, averting a serious threat to health or safety, law enforcement, and judicial and administrative proceedings.</a:t>
            </a:r>
          </a:p>
          <a:p>
            <a:pPr lvl="1">
              <a:lnSpc>
                <a:spcPct val="150000"/>
              </a:lnSpc>
            </a:pPr>
            <a:r>
              <a:rPr lang="en-US" sz="2000" dirty="0">
                <a:latin typeface="Gentona Book" panose="00000800000000000000"/>
              </a:rPr>
              <a:t>Disclose only the minimum necessary to accomplish the purpose of the disclosure.</a:t>
            </a:r>
          </a:p>
        </p:txBody>
      </p:sp>
    </p:spTree>
    <p:extLst>
      <p:ext uri="{BB962C8B-B14F-4D97-AF65-F5344CB8AC3E}">
        <p14:creationId xmlns:p14="http://schemas.microsoft.com/office/powerpoint/2010/main" val="124301141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2449-765B-2449-A5D8-67091F56E747}"/>
              </a:ext>
            </a:extLst>
          </p:cNvPr>
          <p:cNvSpPr>
            <a:spLocks noGrp="1"/>
          </p:cNvSpPr>
          <p:nvPr>
            <p:ph type="title"/>
          </p:nvPr>
        </p:nvSpPr>
        <p:spPr/>
        <p:txBody>
          <a:bodyPr/>
          <a:lstStyle/>
          <a:p>
            <a:r>
              <a:rPr lang="en-US" sz="2400" dirty="0">
                <a:latin typeface="Obviously Wide Lght"/>
              </a:rPr>
              <a:t>Rights of Patients under the Privacy Rule</a:t>
            </a:r>
            <a:endParaRPr lang="en-US" dirty="0">
              <a:latin typeface="Obviously Wide Lght"/>
            </a:endParaRPr>
          </a:p>
        </p:txBody>
      </p:sp>
      <p:sp>
        <p:nvSpPr>
          <p:cNvPr id="3" name="Content Placeholder 2">
            <a:extLst>
              <a:ext uri="{FF2B5EF4-FFF2-40B4-BE49-F238E27FC236}">
                <a16:creationId xmlns:a16="http://schemas.microsoft.com/office/drawing/2014/main" id="{7B5F46A7-4F88-4ED3-97F6-9827D2D62D63}"/>
              </a:ext>
            </a:extLst>
          </p:cNvPr>
          <p:cNvSpPr txBox="1">
            <a:spLocks/>
          </p:cNvSpPr>
          <p:nvPr/>
        </p:nvSpPr>
        <p:spPr>
          <a:xfrm>
            <a:off x="1255202" y="1253331"/>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Gentona Book" panose="0000080000000000000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000" i="0" u="none" strike="noStrike" kern="1200" cap="none" spc="0" normalizeH="0" baseline="0" noProof="0" dirty="0">
                <a:ln>
                  <a:noFill/>
                </a:ln>
                <a:solidFill>
                  <a:srgbClr val="000000"/>
                </a:solidFill>
                <a:effectLst/>
                <a:uLnTx/>
                <a:uFillTx/>
                <a:latin typeface="Gentona Book" panose="00000800000000000000"/>
              </a:rPr>
              <a:t>The Privacy Rule establishes the rights of patients concerning their PHI, including the right to:</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entona Book" panose="00000800000000000000"/>
              </a:rPr>
              <a:t>Access and obtain a copy of PHI;</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entona Book" panose="00000800000000000000"/>
              </a:rPr>
              <a:t>Request amendments to inaccurate or incomplete PHI;</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entona Book" panose="00000800000000000000"/>
              </a:rPr>
              <a:t>Obtain an accounting of disclosures;</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entona Book" panose="00000800000000000000"/>
              </a:rPr>
              <a:t>Request restrictions on access to PHI;</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entona Book" panose="00000800000000000000"/>
              </a:rPr>
              <a:t>Prevent uses and disclosures of PHI, such as for fundraising;</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entona Book" panose="00000800000000000000"/>
              </a:rPr>
              <a:t>Request an alternative location or method for receiving communications relating to PHI;</a:t>
            </a:r>
          </a:p>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Gentona Book" panose="00000800000000000000"/>
              </a:rPr>
              <a:t>Receive a copy of the Notice of Privacy Practices of a Covered Entity.</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Gentona Book" panose="00000800000000000000"/>
            </a:endParaRP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Gentona Book" panose="00000800000000000000"/>
            </a:endParaRPr>
          </a:p>
        </p:txBody>
      </p:sp>
    </p:spTree>
    <p:extLst>
      <p:ext uri="{BB962C8B-B14F-4D97-AF65-F5344CB8AC3E}">
        <p14:creationId xmlns:p14="http://schemas.microsoft.com/office/powerpoint/2010/main" val="45069174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224CA3-858F-5DEF-1FAF-26BA762B4886}"/>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00D5271-A599-9F4B-9D36-32407DB4ADBD}"/>
              </a:ext>
            </a:extLst>
          </p:cNvPr>
          <p:cNvSpPr>
            <a:spLocks noGrp="1"/>
          </p:cNvSpPr>
          <p:nvPr>
            <p:ph sz="quarter" idx="10"/>
          </p:nvPr>
        </p:nvSpPr>
        <p:spPr>
          <a:xfrm>
            <a:off x="425301" y="3915627"/>
            <a:ext cx="3044454" cy="940594"/>
          </a:xfrm>
        </p:spPr>
        <p:txBody>
          <a:bodyPr/>
          <a:lstStyle/>
          <a:p>
            <a:r>
              <a:rPr lang="en-US" sz="1800" i="0" dirty="0">
                <a:solidFill>
                  <a:schemeClr val="bg1"/>
                </a:solidFill>
                <a:latin typeface="Gentona Book" pitchFamily="2" charset="77"/>
                <a:ea typeface="+mn-ea"/>
                <a:cs typeface="+mn-cs"/>
              </a:rPr>
              <a:t>HERE’S</a:t>
            </a:r>
            <a:r>
              <a:rPr lang="en-US" i="0" dirty="0">
                <a:solidFill>
                  <a:schemeClr val="bg1"/>
                </a:solidFill>
              </a:rPr>
              <a:t> </a:t>
            </a:r>
            <a:r>
              <a:rPr lang="en-US" sz="1800" i="0" dirty="0">
                <a:solidFill>
                  <a:schemeClr val="bg1"/>
                </a:solidFill>
                <a:latin typeface="Gentona Book" pitchFamily="2" charset="77"/>
                <a:ea typeface="+mn-ea"/>
                <a:cs typeface="+mn-cs"/>
              </a:rPr>
              <a:t>WHAT’S</a:t>
            </a:r>
            <a:r>
              <a:rPr lang="en-US" i="0" dirty="0">
                <a:solidFill>
                  <a:schemeClr val="bg1"/>
                </a:solidFill>
              </a:rPr>
              <a:t> </a:t>
            </a:r>
            <a:r>
              <a:rPr lang="en-US" sz="1800" i="0" dirty="0">
                <a:solidFill>
                  <a:schemeClr val="bg1"/>
                </a:solidFill>
                <a:latin typeface="Gentona Book" pitchFamily="2" charset="77"/>
                <a:ea typeface="+mn-ea"/>
                <a:cs typeface="+mn-cs"/>
              </a:rPr>
              <a:t>ON</a:t>
            </a:r>
            <a:r>
              <a:rPr lang="en-US" i="0" dirty="0">
                <a:solidFill>
                  <a:schemeClr val="bg1"/>
                </a:solidFill>
              </a:rPr>
              <a:t> </a:t>
            </a:r>
            <a:r>
              <a:rPr lang="en-US" sz="1800" i="0" dirty="0">
                <a:solidFill>
                  <a:schemeClr val="bg1"/>
                </a:solidFill>
                <a:latin typeface="Gentona Book" pitchFamily="2" charset="77"/>
                <a:ea typeface="+mn-ea"/>
                <a:cs typeface="+mn-cs"/>
              </a:rPr>
              <a:t>THE</a:t>
            </a:r>
            <a:r>
              <a:rPr lang="en-US" i="0" dirty="0">
                <a:solidFill>
                  <a:schemeClr val="bg1"/>
                </a:solidFill>
              </a:rPr>
              <a:t> </a:t>
            </a:r>
            <a:r>
              <a:rPr lang="en-US" sz="1800" i="0" dirty="0">
                <a:solidFill>
                  <a:schemeClr val="bg1"/>
                </a:solidFill>
                <a:latin typeface="Gentona Book" pitchFamily="2" charset="77"/>
                <a:ea typeface="+mn-ea"/>
                <a:cs typeface="+mn-cs"/>
              </a:rPr>
              <a:t>AGENDA</a:t>
            </a:r>
          </a:p>
        </p:txBody>
      </p:sp>
      <p:sp>
        <p:nvSpPr>
          <p:cNvPr id="16" name="Rounded Rectangle 15">
            <a:extLst>
              <a:ext uri="{FF2B5EF4-FFF2-40B4-BE49-F238E27FC236}">
                <a16:creationId xmlns:a16="http://schemas.microsoft.com/office/drawing/2014/main" id="{3AC6B29D-532E-0D49-84BA-50289AA9CDD1}"/>
              </a:ext>
            </a:extLst>
          </p:cNvPr>
          <p:cNvSpPr/>
          <p:nvPr/>
        </p:nvSpPr>
        <p:spPr>
          <a:xfrm>
            <a:off x="425301" y="3872954"/>
            <a:ext cx="3044454" cy="983267"/>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80">
            <a:extLst>
              <a:ext uri="{FF2B5EF4-FFF2-40B4-BE49-F238E27FC236}">
                <a16:creationId xmlns:a16="http://schemas.microsoft.com/office/drawing/2014/main" id="{71E590E2-B54B-AD4C-8624-1781F199B779}"/>
              </a:ext>
            </a:extLst>
          </p:cNvPr>
          <p:cNvSpPr/>
          <p:nvPr/>
        </p:nvSpPr>
        <p:spPr>
          <a:xfrm>
            <a:off x="3469755" y="865374"/>
            <a:ext cx="3161732" cy="3525253"/>
          </a:xfrm>
          <a:custGeom>
            <a:avLst/>
            <a:gdLst>
              <a:gd name="connsiteX0" fmla="*/ 0 w 3140242"/>
              <a:gd name="connsiteY0" fmla="*/ 3513221 h 3513221"/>
              <a:gd name="connsiteX1" fmla="*/ 2634916 w 3140242"/>
              <a:gd name="connsiteY1" fmla="*/ 3513221 h 3513221"/>
              <a:gd name="connsiteX2" fmla="*/ 2634916 w 3140242"/>
              <a:gd name="connsiteY2" fmla="*/ 0 h 3513221"/>
              <a:gd name="connsiteX3" fmla="*/ 3140242 w 3140242"/>
              <a:gd name="connsiteY3" fmla="*/ 0 h 3513221"/>
            </a:gdLst>
            <a:ahLst/>
            <a:cxnLst>
              <a:cxn ang="0">
                <a:pos x="connsiteX0" y="connsiteY0"/>
              </a:cxn>
              <a:cxn ang="0">
                <a:pos x="connsiteX1" y="connsiteY1"/>
              </a:cxn>
              <a:cxn ang="0">
                <a:pos x="connsiteX2" y="connsiteY2"/>
              </a:cxn>
              <a:cxn ang="0">
                <a:pos x="connsiteX3" y="connsiteY3"/>
              </a:cxn>
            </a:cxnLst>
            <a:rect l="l" t="t" r="r" b="b"/>
            <a:pathLst>
              <a:path w="3140242" h="3513221">
                <a:moveTo>
                  <a:pt x="0" y="3513221"/>
                </a:moveTo>
                <a:lnTo>
                  <a:pt x="2634916" y="3513221"/>
                </a:lnTo>
                <a:lnTo>
                  <a:pt x="2634916" y="0"/>
                </a:lnTo>
                <a:lnTo>
                  <a:pt x="3140242" y="0"/>
                </a:lnTo>
              </a:path>
            </a:pathLst>
          </a:custGeom>
          <a:noFill/>
          <a:ln w="1905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F0E189C9-1123-B940-BB17-D44C754BD9DA}"/>
              </a:ext>
            </a:extLst>
          </p:cNvPr>
          <p:cNvSpPr/>
          <p:nvPr/>
        </p:nvSpPr>
        <p:spPr>
          <a:xfrm>
            <a:off x="6665178" y="696033"/>
            <a:ext cx="3354721" cy="303269"/>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9C8AD55A-2A40-FD40-887B-1CFF4147A519}"/>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2</a:t>
            </a:fld>
            <a:endParaRPr lang="en-US" dirty="0">
              <a:solidFill>
                <a:srgbClr val="FFFFFF"/>
              </a:solidFill>
            </a:endParaRPr>
          </a:p>
        </p:txBody>
      </p:sp>
      <p:sp>
        <p:nvSpPr>
          <p:cNvPr id="5" name="TextBox 4">
            <a:extLst>
              <a:ext uri="{FF2B5EF4-FFF2-40B4-BE49-F238E27FC236}">
                <a16:creationId xmlns:a16="http://schemas.microsoft.com/office/drawing/2014/main" id="{5EEE9664-5BA6-387F-5BEC-5B8C5DD08438}"/>
              </a:ext>
            </a:extLst>
          </p:cNvPr>
          <p:cNvSpPr txBox="1"/>
          <p:nvPr/>
        </p:nvSpPr>
        <p:spPr>
          <a:xfrm>
            <a:off x="6631487" y="696033"/>
            <a:ext cx="5135212" cy="3428759"/>
          </a:xfrm>
          <a:prstGeom prst="rect">
            <a:avLst/>
          </a:prstGeom>
          <a:noFill/>
        </p:spPr>
        <p:txBody>
          <a:bodyPr wrap="square" rtlCol="0">
            <a:spAutoFit/>
          </a:bodyPr>
          <a:lstStyle/>
          <a:p>
            <a:pPr>
              <a:lnSpc>
                <a:spcPct val="110000"/>
              </a:lnSpc>
              <a:tabLst>
                <a:tab pos="4800600" algn="r"/>
              </a:tabLst>
            </a:pPr>
            <a:r>
              <a:rPr lang="en-US" b="1" i="1" dirty="0">
                <a:solidFill>
                  <a:schemeClr val="bg1"/>
                </a:solidFill>
                <a:latin typeface="Gentona Book" pitchFamily="2" charset="77"/>
              </a:rPr>
              <a:t>AGENDA</a:t>
            </a:r>
          </a:p>
          <a:p>
            <a:pPr>
              <a:lnSpc>
                <a:spcPct val="110000"/>
              </a:lnSpc>
              <a:tabLst>
                <a:tab pos="4800600" algn="r"/>
              </a:tabLst>
            </a:pPr>
            <a:endParaRPr lang="en-US" b="1" dirty="0">
              <a:solidFill>
                <a:schemeClr val="bg1"/>
              </a:solidFill>
              <a:latin typeface="Gentona Book" pitchFamily="2" charset="77"/>
            </a:endParaRPr>
          </a:p>
          <a:p>
            <a:pPr>
              <a:lnSpc>
                <a:spcPct val="110000"/>
              </a:lnSpc>
              <a:tabLst>
                <a:tab pos="4800600" algn="r"/>
              </a:tabLst>
            </a:pPr>
            <a:r>
              <a:rPr lang="en-US" b="1" dirty="0">
                <a:solidFill>
                  <a:schemeClr val="bg1"/>
                </a:solidFill>
                <a:latin typeface="Gentona Book" pitchFamily="2" charset="77"/>
              </a:rPr>
              <a:t>UF Privacy Office………………………………………….……..3</a:t>
            </a:r>
          </a:p>
          <a:p>
            <a:pPr>
              <a:lnSpc>
                <a:spcPct val="110000"/>
              </a:lnSpc>
              <a:tabLst>
                <a:tab pos="4800600" algn="r"/>
              </a:tabLst>
            </a:pPr>
            <a:r>
              <a:rPr lang="en-US" b="1" dirty="0">
                <a:solidFill>
                  <a:schemeClr val="bg1"/>
                </a:solidFill>
                <a:latin typeface="Gentona Book" pitchFamily="2" charset="77"/>
              </a:rPr>
              <a:t>Privacy………………………………………………………………..5</a:t>
            </a:r>
          </a:p>
          <a:p>
            <a:pPr>
              <a:lnSpc>
                <a:spcPct val="110000"/>
              </a:lnSpc>
              <a:tabLst>
                <a:tab pos="4800600" algn="r"/>
              </a:tabLst>
            </a:pPr>
            <a:r>
              <a:rPr lang="en-US" b="1" dirty="0">
                <a:solidFill>
                  <a:schemeClr val="bg1"/>
                </a:solidFill>
                <a:latin typeface="Gentona Book" pitchFamily="2" charset="77"/>
              </a:rPr>
              <a:t>FERPA................................................................... 7</a:t>
            </a:r>
          </a:p>
          <a:p>
            <a:pPr>
              <a:lnSpc>
                <a:spcPct val="110000"/>
              </a:lnSpc>
              <a:tabLst>
                <a:tab pos="4800600" algn="r"/>
              </a:tabLst>
            </a:pPr>
            <a:r>
              <a:rPr lang="en-US" b="1" dirty="0">
                <a:solidFill>
                  <a:schemeClr val="bg1"/>
                </a:solidFill>
                <a:latin typeface="Gentona Book" pitchFamily="2" charset="77"/>
              </a:rPr>
              <a:t>HIPAA………………………………………………………………..14</a:t>
            </a:r>
          </a:p>
          <a:p>
            <a:pPr>
              <a:lnSpc>
                <a:spcPct val="110000"/>
              </a:lnSpc>
              <a:tabLst>
                <a:tab pos="4800600" algn="r"/>
              </a:tabLst>
            </a:pPr>
            <a:r>
              <a:rPr lang="en-US" b="1" dirty="0">
                <a:solidFill>
                  <a:schemeClr val="bg1"/>
                </a:solidFill>
                <a:latin typeface="Gentona Book" pitchFamily="2" charset="77"/>
              </a:rPr>
              <a:t>Florida Privacy Laws……………………………………..…..26</a:t>
            </a:r>
          </a:p>
          <a:p>
            <a:pPr>
              <a:lnSpc>
                <a:spcPct val="110000"/>
              </a:lnSpc>
              <a:tabLst>
                <a:tab pos="4800600" algn="r"/>
              </a:tabLst>
            </a:pPr>
            <a:r>
              <a:rPr lang="en-US" b="1" dirty="0">
                <a:solidFill>
                  <a:schemeClr val="bg1"/>
                </a:solidFill>
                <a:latin typeface="Gentona Book" pitchFamily="2" charset="77"/>
              </a:rPr>
              <a:t>AI……………..……………………………………………………….30</a:t>
            </a:r>
          </a:p>
          <a:p>
            <a:pPr>
              <a:lnSpc>
                <a:spcPct val="110000"/>
              </a:lnSpc>
              <a:tabLst>
                <a:tab pos="4800600" algn="r"/>
              </a:tabLst>
            </a:pPr>
            <a:r>
              <a:rPr lang="en-US" b="1" dirty="0">
                <a:solidFill>
                  <a:schemeClr val="bg1"/>
                </a:solidFill>
                <a:latin typeface="Gentona Book" pitchFamily="2" charset="77"/>
              </a:rPr>
              <a:t>Global Privacy Laws.............................................31</a:t>
            </a:r>
            <a:endParaRPr lang="en-US" b="1" u="dash" dirty="0">
              <a:solidFill>
                <a:schemeClr val="bg1"/>
              </a:solidFill>
              <a:latin typeface="Gentona Book" pitchFamily="2" charset="77"/>
            </a:endParaRPr>
          </a:p>
          <a:p>
            <a:pPr>
              <a:lnSpc>
                <a:spcPct val="110000"/>
              </a:lnSpc>
              <a:tabLst>
                <a:tab pos="4800600" algn="r"/>
              </a:tabLst>
            </a:pPr>
            <a:r>
              <a:rPr lang="en-US" b="1" dirty="0">
                <a:solidFill>
                  <a:schemeClr val="bg1"/>
                </a:solidFill>
                <a:latin typeface="Gentona Book" pitchFamily="2" charset="77"/>
              </a:rPr>
              <a:t>Reporting ………………………………………………...………32</a:t>
            </a:r>
          </a:p>
          <a:p>
            <a:pPr>
              <a:lnSpc>
                <a:spcPct val="110000"/>
              </a:lnSpc>
              <a:tabLst>
                <a:tab pos="4800600" algn="r"/>
              </a:tabLst>
            </a:pPr>
            <a:r>
              <a:rPr lang="en-US" b="1" dirty="0">
                <a:solidFill>
                  <a:schemeClr val="bg1"/>
                </a:solidFill>
                <a:latin typeface="Gentona Book" pitchFamily="2" charset="77"/>
              </a:rPr>
              <a:t>Contact us……………………………………………………..….33</a:t>
            </a:r>
          </a:p>
        </p:txBody>
      </p:sp>
    </p:spTree>
    <p:extLst>
      <p:ext uri="{BB962C8B-B14F-4D97-AF65-F5344CB8AC3E}">
        <p14:creationId xmlns:p14="http://schemas.microsoft.com/office/powerpoint/2010/main" val="5862971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2449-765B-2449-A5D8-67091F56E747}"/>
              </a:ext>
            </a:extLst>
          </p:cNvPr>
          <p:cNvSpPr>
            <a:spLocks noGrp="1"/>
          </p:cNvSpPr>
          <p:nvPr>
            <p:ph type="title"/>
          </p:nvPr>
        </p:nvSpPr>
        <p:spPr/>
        <p:txBody>
          <a:bodyPr/>
          <a:lstStyle/>
          <a:p>
            <a:r>
              <a:rPr lang="en-US" dirty="0">
                <a:latin typeface="Obviously Wide Lght"/>
              </a:rPr>
              <a:t>The HIPAA Security Rule</a:t>
            </a:r>
          </a:p>
        </p:txBody>
      </p:sp>
      <p:sp>
        <p:nvSpPr>
          <p:cNvPr id="3" name="Content Placeholder 2">
            <a:extLst>
              <a:ext uri="{FF2B5EF4-FFF2-40B4-BE49-F238E27FC236}">
                <a16:creationId xmlns:a16="http://schemas.microsoft.com/office/drawing/2014/main" id="{7B5F46A7-4F88-4ED3-97F6-9827D2D62D63}"/>
              </a:ext>
            </a:extLst>
          </p:cNvPr>
          <p:cNvSpPr txBox="1">
            <a:spLocks/>
          </p:cNvSpPr>
          <p:nvPr/>
        </p:nvSpPr>
        <p:spPr>
          <a:xfrm>
            <a:off x="1203645" y="1818764"/>
            <a:ext cx="978471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Gentona Book" panose="00000800000000000000"/>
              </a:rPr>
              <a:t>The Security Rule establishes the standards for the protection of electronic PHI (ePHI).  The purpose of these regulations is to:</a:t>
            </a:r>
          </a:p>
          <a:p>
            <a:pPr marL="0" indent="0">
              <a:buNone/>
            </a:pPr>
            <a:endParaRPr lang="en-US" sz="1400" dirty="0">
              <a:latin typeface="Gentona Book" panose="00000800000000000000"/>
            </a:endParaRPr>
          </a:p>
          <a:p>
            <a:pPr lvl="1"/>
            <a:r>
              <a:rPr lang="en-US" sz="1800" dirty="0">
                <a:latin typeface="Gentona Book" panose="00000800000000000000"/>
              </a:rPr>
              <a:t>Ensure the Confidentiality, Integrity, and Availability of ePHI</a:t>
            </a:r>
          </a:p>
          <a:p>
            <a:pPr marL="457200" lvl="1" indent="0">
              <a:buNone/>
            </a:pPr>
            <a:endParaRPr lang="en-US" sz="1400" dirty="0">
              <a:latin typeface="Gentona Book" panose="00000800000000000000"/>
            </a:endParaRPr>
          </a:p>
          <a:p>
            <a:pPr lvl="2"/>
            <a:r>
              <a:rPr lang="en-US" sz="1800" dirty="0">
                <a:latin typeface="Gentona Book" panose="00000800000000000000"/>
              </a:rPr>
              <a:t>Confidentiality means that ePHI is not disclosed to any unauthorized person;</a:t>
            </a:r>
          </a:p>
          <a:p>
            <a:pPr lvl="2"/>
            <a:r>
              <a:rPr lang="en-US" sz="1800" dirty="0">
                <a:latin typeface="Gentona Book" panose="00000800000000000000"/>
              </a:rPr>
              <a:t>Integrity means that ePHI has not been altered or destroyed; </a:t>
            </a:r>
          </a:p>
          <a:p>
            <a:pPr lvl="2"/>
            <a:r>
              <a:rPr lang="en-US" sz="1800" dirty="0">
                <a:latin typeface="Gentona Book" panose="00000800000000000000"/>
              </a:rPr>
              <a:t>Availability means the ePHI is accessible  and useable upon demand.</a:t>
            </a:r>
          </a:p>
          <a:p>
            <a:pPr marL="228600" lvl="2" indent="-171450">
              <a:buFont typeface="Wingdings" panose="05000000000000000000" pitchFamily="2" charset="2"/>
              <a:buChar char="Ø"/>
            </a:pPr>
            <a:endParaRPr lang="en-US" sz="1800" dirty="0">
              <a:latin typeface="Gentona Book" panose="00000800000000000000"/>
            </a:endParaRPr>
          </a:p>
          <a:p>
            <a:pPr marL="685800" lvl="3" indent="-171450">
              <a:buSzPct val="100000"/>
            </a:pPr>
            <a:r>
              <a:rPr lang="en-US" dirty="0">
                <a:latin typeface="Gentona Book" panose="00000800000000000000"/>
              </a:rPr>
              <a:t>Protect against any reasonably anticipated hazards to the security or integrity of ePHI</a:t>
            </a:r>
          </a:p>
          <a:p>
            <a:pPr marL="685800" lvl="3" indent="-171450">
              <a:buSzPct val="100000"/>
            </a:pPr>
            <a:endParaRPr lang="en-US" b="1" dirty="0">
              <a:latin typeface="Gentona Book" panose="00000800000000000000"/>
            </a:endParaRPr>
          </a:p>
          <a:p>
            <a:pPr marL="685800" lvl="3" indent="-171450">
              <a:buSzPct val="100000"/>
            </a:pPr>
            <a:r>
              <a:rPr lang="en-US" dirty="0">
                <a:latin typeface="Gentona Book" panose="00000800000000000000"/>
              </a:rPr>
              <a:t>Ensure compliance by the workforce of the Covered Entity</a:t>
            </a:r>
          </a:p>
          <a:p>
            <a:pPr lvl="2">
              <a:buFont typeface="Wingdings" panose="05000000000000000000" pitchFamily="2" charset="2"/>
              <a:buChar char="ü"/>
            </a:pPr>
            <a:endParaRPr lang="en-US" sz="1200" dirty="0">
              <a:latin typeface="Arial Nova" panose="020B0504020202020204" pitchFamily="34" charset="0"/>
            </a:endParaRPr>
          </a:p>
          <a:p>
            <a:pPr lvl="2">
              <a:buFont typeface="Wingdings" panose="05000000000000000000" pitchFamily="2" charset="2"/>
              <a:buChar char="ü"/>
            </a:pPr>
            <a:endParaRPr lang="en-US" sz="1200" dirty="0">
              <a:latin typeface="Arial Nova" panose="020B0504020202020204" pitchFamily="34" charset="0"/>
            </a:endParaRPr>
          </a:p>
          <a:p>
            <a:pPr marL="914400" lvl="2" indent="0">
              <a:buNone/>
            </a:pPr>
            <a:endParaRPr lang="en-US" sz="1200" dirty="0">
              <a:latin typeface="Arial Nova" panose="020B0504020202020204" pitchFamily="34" charset="0"/>
            </a:endParaRPr>
          </a:p>
          <a:p>
            <a:pPr lvl="2">
              <a:buFont typeface="Wingdings" panose="05000000000000000000" pitchFamily="2" charset="2"/>
              <a:buChar char="ü"/>
            </a:pPr>
            <a:endParaRPr lang="en-US" sz="1200" dirty="0">
              <a:latin typeface="Arial Nova" panose="020B0504020202020204" pitchFamily="34" charset="0"/>
            </a:endParaRPr>
          </a:p>
          <a:p>
            <a:pPr marL="914400" lvl="2" indent="0">
              <a:buNone/>
            </a:pPr>
            <a:endParaRPr lang="en-US" sz="1200" dirty="0">
              <a:latin typeface="Arial Nova" panose="020B0504020202020204" pitchFamily="34" charset="0"/>
            </a:endParaRPr>
          </a:p>
          <a:p>
            <a:pPr marL="0" indent="0">
              <a:buNone/>
            </a:pPr>
            <a:endParaRPr lang="en-US" dirty="0"/>
          </a:p>
        </p:txBody>
      </p:sp>
    </p:spTree>
    <p:extLst>
      <p:ext uri="{BB962C8B-B14F-4D97-AF65-F5344CB8AC3E}">
        <p14:creationId xmlns:p14="http://schemas.microsoft.com/office/powerpoint/2010/main" val="3457464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EB7E2-9D07-2256-C23D-6FAA59A10F9B}"/>
              </a:ext>
            </a:extLst>
          </p:cNvPr>
          <p:cNvSpPr>
            <a:spLocks noGrp="1"/>
          </p:cNvSpPr>
          <p:nvPr>
            <p:ph type="title"/>
          </p:nvPr>
        </p:nvSpPr>
        <p:spPr/>
        <p:txBody>
          <a:bodyPr>
            <a:normAutofit/>
          </a:bodyPr>
          <a:lstStyle/>
          <a:p>
            <a:r>
              <a:rPr lang="en-US" dirty="0">
                <a:latin typeface="Obviously Wide Lght"/>
              </a:rPr>
              <a:t>Safeguards for Protecting ePHI</a:t>
            </a:r>
          </a:p>
        </p:txBody>
      </p:sp>
      <p:sp>
        <p:nvSpPr>
          <p:cNvPr id="3" name="Content Placeholder 2">
            <a:extLst>
              <a:ext uri="{FF2B5EF4-FFF2-40B4-BE49-F238E27FC236}">
                <a16:creationId xmlns:a16="http://schemas.microsoft.com/office/drawing/2014/main" id="{35182FDD-C85D-AA28-694E-36EAA4C18604}"/>
              </a:ext>
            </a:extLst>
          </p:cNvPr>
          <p:cNvSpPr>
            <a:spLocks noGrp="1"/>
          </p:cNvSpPr>
          <p:nvPr>
            <p:ph type="body" sz="quarter" idx="10"/>
          </p:nvPr>
        </p:nvSpPr>
        <p:spPr>
          <a:xfrm>
            <a:off x="964216" y="1676567"/>
            <a:ext cx="10478367" cy="4620390"/>
          </a:xfrm>
        </p:spPr>
        <p:txBody>
          <a:bodyPr>
            <a:normAutofit/>
          </a:bodyPr>
          <a:lstStyle/>
          <a:p>
            <a:pPr marL="0" indent="0">
              <a:buNone/>
            </a:pPr>
            <a:endParaRPr lang="en-US" sz="2000" b="1" dirty="0">
              <a:latin typeface="Gentona Book" panose="00000800000000000000"/>
            </a:endParaRPr>
          </a:p>
          <a:p>
            <a:pPr marL="0" indent="0">
              <a:buNone/>
            </a:pPr>
            <a:r>
              <a:rPr lang="en-US" sz="2000" dirty="0">
                <a:latin typeface="Gentona Book" panose="00000800000000000000"/>
              </a:rPr>
              <a:t>The Security Rule also establishes 3 sets of “safeguards” for protecting ePHI:</a:t>
            </a:r>
          </a:p>
          <a:p>
            <a:pPr lvl="1">
              <a:lnSpc>
                <a:spcPct val="150000"/>
              </a:lnSpc>
            </a:pPr>
            <a:r>
              <a:rPr lang="en-US" sz="2000" dirty="0">
                <a:latin typeface="Gentona Book" panose="00000800000000000000"/>
              </a:rPr>
              <a:t>Administrative Safeguards (e.g., Password Management)</a:t>
            </a:r>
          </a:p>
          <a:p>
            <a:pPr lvl="1">
              <a:lnSpc>
                <a:spcPct val="150000"/>
              </a:lnSpc>
            </a:pPr>
            <a:r>
              <a:rPr lang="en-US" sz="2000" dirty="0">
                <a:latin typeface="Gentona Book" panose="00000800000000000000"/>
              </a:rPr>
              <a:t>Physical Safeguards (e.g., Workstation Use requirements)</a:t>
            </a:r>
          </a:p>
          <a:p>
            <a:pPr lvl="1">
              <a:lnSpc>
                <a:spcPct val="150000"/>
              </a:lnSpc>
            </a:pPr>
            <a:r>
              <a:rPr lang="en-US" sz="2000" dirty="0">
                <a:latin typeface="Gentona Book" panose="00000800000000000000"/>
              </a:rPr>
              <a:t>Technical Safeguards (e.g., Encryption)</a:t>
            </a:r>
          </a:p>
          <a:p>
            <a:pPr marL="0" lvl="1" indent="0">
              <a:buNone/>
            </a:pPr>
            <a:endParaRPr lang="en-US" sz="2000" b="1" dirty="0">
              <a:latin typeface="Gentona Book" panose="00000800000000000000"/>
            </a:endParaRPr>
          </a:p>
          <a:p>
            <a:pPr marL="0" lvl="1" indent="0">
              <a:buNone/>
            </a:pPr>
            <a:r>
              <a:rPr lang="en-US" sz="2000" dirty="0">
                <a:latin typeface="Gentona Book" panose="00000800000000000000"/>
              </a:rPr>
              <a:t>HIPAA Security Rule policies and procedures (and much, much more) are located on the UF IT website at </a:t>
            </a:r>
            <a:r>
              <a:rPr lang="en-US" sz="2000" dirty="0">
                <a:latin typeface="Gentona Book" panose="00000800000000000000"/>
                <a:hlinkClick r:id="rId2"/>
              </a:rPr>
              <a:t>https://it.ufl.edu/it-policies/</a:t>
            </a:r>
            <a:r>
              <a:rPr lang="en-US" sz="2000" dirty="0">
                <a:latin typeface="Gentona Book" panose="00000800000000000000"/>
              </a:rPr>
              <a:t>. </a:t>
            </a:r>
          </a:p>
          <a:p>
            <a:pPr marL="0" indent="0">
              <a:buNone/>
            </a:pPr>
            <a:endParaRPr lang="en-US" sz="1600" dirty="0">
              <a:latin typeface="Arial Nova" panose="020B0504020202020204" pitchFamily="34" charset="0"/>
            </a:endParaRPr>
          </a:p>
          <a:p>
            <a:pPr marL="0" indent="0">
              <a:buNone/>
            </a:pPr>
            <a:r>
              <a:rPr lang="en-US" sz="1600" dirty="0">
                <a:latin typeface="Arial Nova" panose="020B0504020202020204" pitchFamily="34" charset="0"/>
              </a:rPr>
              <a:t> </a:t>
            </a:r>
          </a:p>
          <a:p>
            <a:pPr marL="0" indent="0">
              <a:buNone/>
            </a:pPr>
            <a:endParaRPr lang="en-US" sz="2000" dirty="0">
              <a:latin typeface="Arial Nova" panose="020B0504020202020204" pitchFamily="34" charset="0"/>
            </a:endParaRPr>
          </a:p>
          <a:p>
            <a:pPr marL="0" indent="0">
              <a:buNone/>
            </a:pPr>
            <a:endParaRPr lang="en-US" sz="1600" dirty="0">
              <a:latin typeface="Arial Nova" panose="020B0504020202020204" pitchFamily="34" charset="0"/>
            </a:endParaRPr>
          </a:p>
        </p:txBody>
      </p:sp>
    </p:spTree>
    <p:extLst>
      <p:ext uri="{BB962C8B-B14F-4D97-AF65-F5344CB8AC3E}">
        <p14:creationId xmlns:p14="http://schemas.microsoft.com/office/powerpoint/2010/main" val="1720384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06C0E-D375-1557-87AA-0079DD8169F8}"/>
              </a:ext>
            </a:extLst>
          </p:cNvPr>
          <p:cNvSpPr>
            <a:spLocks noGrp="1"/>
          </p:cNvSpPr>
          <p:nvPr>
            <p:ph type="title"/>
          </p:nvPr>
        </p:nvSpPr>
        <p:spPr/>
        <p:txBody>
          <a:bodyPr>
            <a:normAutofit/>
          </a:bodyPr>
          <a:lstStyle/>
          <a:p>
            <a:r>
              <a:rPr lang="en-US" sz="2400" b="1" spc="100" dirty="0">
                <a:solidFill>
                  <a:schemeClr val="accent2"/>
                </a:solidFill>
                <a:latin typeface="Obviously Wide Lght"/>
              </a:rPr>
              <a:t>Safeguards for Protecting PHI in any medium</a:t>
            </a:r>
          </a:p>
        </p:txBody>
      </p:sp>
      <p:sp>
        <p:nvSpPr>
          <p:cNvPr id="3" name="Content Placeholder 2">
            <a:extLst>
              <a:ext uri="{FF2B5EF4-FFF2-40B4-BE49-F238E27FC236}">
                <a16:creationId xmlns:a16="http://schemas.microsoft.com/office/drawing/2014/main" id="{6BB09FAA-B01B-0A29-E19F-DB01B2EC1FA3}"/>
              </a:ext>
            </a:extLst>
          </p:cNvPr>
          <p:cNvSpPr>
            <a:spLocks noGrp="1"/>
          </p:cNvSpPr>
          <p:nvPr>
            <p:ph type="body" sz="quarter" idx="10"/>
          </p:nvPr>
        </p:nvSpPr>
        <p:spPr>
          <a:xfrm>
            <a:off x="1150930" y="1357786"/>
            <a:ext cx="9890139" cy="4620390"/>
          </a:xfrm>
        </p:spPr>
        <p:txBody>
          <a:bodyPr>
            <a:normAutofit lnSpcReduction="10000"/>
          </a:bodyPr>
          <a:lstStyle/>
          <a:p>
            <a:pPr marL="0" indent="0">
              <a:lnSpc>
                <a:spcPct val="110000"/>
              </a:lnSpc>
              <a:buNone/>
            </a:pPr>
            <a:r>
              <a:rPr lang="en-US" sz="1900" dirty="0">
                <a:latin typeface="Gentona Book" panose="00000800000000000000"/>
              </a:rPr>
              <a:t>The Security Rule also requires that PHI in any medium be protected by “reasonable safeguards”, although it does not specify what constitutes “reasonable safeguards”.  A practical approach is useful, for </a:t>
            </a:r>
            <a:r>
              <a:rPr lang="en-US" sz="1900">
                <a:latin typeface="Gentona Book" panose="00000800000000000000"/>
              </a:rPr>
              <a:t>example:</a:t>
            </a:r>
          </a:p>
          <a:p>
            <a:pPr marL="0" indent="0">
              <a:lnSpc>
                <a:spcPct val="110000"/>
              </a:lnSpc>
              <a:buNone/>
            </a:pPr>
            <a:endParaRPr lang="en-US" sz="1800" dirty="0">
              <a:latin typeface="Gentona Book" panose="00000800000000000000"/>
            </a:endParaRPr>
          </a:p>
          <a:p>
            <a:pPr lvl="1">
              <a:lnSpc>
                <a:spcPct val="150000"/>
              </a:lnSpc>
            </a:pPr>
            <a:r>
              <a:rPr lang="en-US" sz="1800" dirty="0">
                <a:latin typeface="Gentona Book" panose="00000800000000000000"/>
              </a:rPr>
              <a:t>Speak quietly in public areas;</a:t>
            </a:r>
          </a:p>
          <a:p>
            <a:pPr lvl="1">
              <a:lnSpc>
                <a:spcPct val="150000"/>
              </a:lnSpc>
            </a:pPr>
            <a:r>
              <a:rPr lang="en-US" sz="1800" dirty="0">
                <a:latin typeface="Gentona Book" panose="00000800000000000000"/>
              </a:rPr>
              <a:t>Lock records in file cabinets and/or offices or records rooms;</a:t>
            </a:r>
          </a:p>
          <a:p>
            <a:pPr lvl="1">
              <a:lnSpc>
                <a:spcPct val="150000"/>
              </a:lnSpc>
            </a:pPr>
            <a:r>
              <a:rPr lang="en-US" sz="1800" dirty="0">
                <a:latin typeface="Gentona Book" panose="00000800000000000000"/>
              </a:rPr>
              <a:t>Use the automatic logoff function on your computer;</a:t>
            </a:r>
          </a:p>
          <a:p>
            <a:pPr lvl="1">
              <a:lnSpc>
                <a:spcPct val="150000"/>
              </a:lnSpc>
            </a:pPr>
            <a:r>
              <a:rPr lang="en-US" sz="1800" dirty="0">
                <a:latin typeface="Gentona Book" panose="00000800000000000000"/>
              </a:rPr>
              <a:t>Encrypt data sent by email;</a:t>
            </a:r>
          </a:p>
          <a:p>
            <a:pPr lvl="1">
              <a:lnSpc>
                <a:spcPct val="150000"/>
              </a:lnSpc>
            </a:pPr>
            <a:r>
              <a:rPr lang="en-US" sz="1800" dirty="0">
                <a:latin typeface="Gentona Book" panose="00000800000000000000"/>
              </a:rPr>
              <a:t>Verify fax numbers</a:t>
            </a:r>
          </a:p>
          <a:p>
            <a:pPr lvl="1">
              <a:lnSpc>
                <a:spcPct val="150000"/>
              </a:lnSpc>
            </a:pPr>
            <a:r>
              <a:rPr lang="en-US" sz="1800" dirty="0">
                <a:latin typeface="Gentona Book" panose="00000800000000000000"/>
              </a:rPr>
              <a:t>Verify the identity of anybody you call;</a:t>
            </a:r>
          </a:p>
          <a:p>
            <a:pPr lvl="1">
              <a:lnSpc>
                <a:spcPct val="150000"/>
              </a:lnSpc>
            </a:pPr>
            <a:r>
              <a:rPr lang="en-US" sz="1800" dirty="0">
                <a:latin typeface="Gentona Book" panose="00000800000000000000"/>
              </a:rPr>
              <a:t>Do not leave anything containing PHI in your car!</a:t>
            </a:r>
          </a:p>
          <a:p>
            <a:pPr lvl="1"/>
            <a:endParaRPr lang="en-US" sz="1600" dirty="0">
              <a:latin typeface="Arial Nova" panose="020B0504020202020204" pitchFamily="34" charset="0"/>
            </a:endParaRPr>
          </a:p>
          <a:p>
            <a:pPr lvl="1"/>
            <a:endParaRPr lang="en-US" sz="1600" dirty="0">
              <a:latin typeface="Arial Nova" panose="020B0504020202020204" pitchFamily="34" charset="0"/>
            </a:endParaRPr>
          </a:p>
          <a:p>
            <a:pPr lvl="1"/>
            <a:endParaRPr lang="en-US" sz="1600" dirty="0">
              <a:latin typeface="Arial Nova" panose="020B0504020202020204" pitchFamily="34" charset="0"/>
            </a:endParaRPr>
          </a:p>
        </p:txBody>
      </p:sp>
    </p:spTree>
    <p:extLst>
      <p:ext uri="{BB962C8B-B14F-4D97-AF65-F5344CB8AC3E}">
        <p14:creationId xmlns:p14="http://schemas.microsoft.com/office/powerpoint/2010/main" val="2413940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3B51-5220-A92D-B09D-426FCC53CE77}"/>
              </a:ext>
            </a:extLst>
          </p:cNvPr>
          <p:cNvSpPr>
            <a:spLocks noGrp="1"/>
          </p:cNvSpPr>
          <p:nvPr>
            <p:ph type="title"/>
          </p:nvPr>
        </p:nvSpPr>
        <p:spPr/>
        <p:txBody>
          <a:bodyPr>
            <a:normAutofit/>
          </a:bodyPr>
          <a:lstStyle/>
          <a:p>
            <a:r>
              <a:rPr lang="en-US" sz="2400" b="1" spc="100" dirty="0">
                <a:solidFill>
                  <a:schemeClr val="accent2"/>
                </a:solidFill>
                <a:latin typeface="Obviously Wide Lght"/>
              </a:rPr>
              <a:t>The HIPAA Breach Notification Rule</a:t>
            </a:r>
          </a:p>
        </p:txBody>
      </p:sp>
      <p:sp>
        <p:nvSpPr>
          <p:cNvPr id="3" name="Content Placeholder 2">
            <a:extLst>
              <a:ext uri="{FF2B5EF4-FFF2-40B4-BE49-F238E27FC236}">
                <a16:creationId xmlns:a16="http://schemas.microsoft.com/office/drawing/2014/main" id="{D6DD276D-85F5-5B46-14ED-627AF374C9EE}"/>
              </a:ext>
            </a:extLst>
          </p:cNvPr>
          <p:cNvSpPr>
            <a:spLocks noGrp="1"/>
          </p:cNvSpPr>
          <p:nvPr>
            <p:ph type="body" sz="quarter" idx="10"/>
          </p:nvPr>
        </p:nvSpPr>
        <p:spPr>
          <a:xfrm>
            <a:off x="547214" y="1374563"/>
            <a:ext cx="11097571" cy="4620390"/>
          </a:xfrm>
        </p:spPr>
        <p:txBody>
          <a:bodyPr>
            <a:normAutofit/>
          </a:bodyPr>
          <a:lstStyle/>
          <a:p>
            <a:pPr marL="0" indent="0">
              <a:lnSpc>
                <a:spcPct val="100000"/>
              </a:lnSpc>
              <a:buNone/>
            </a:pPr>
            <a:r>
              <a:rPr lang="en-US" sz="1800" dirty="0">
                <a:latin typeface="Gentona Book" panose="00000800000000000000"/>
              </a:rPr>
              <a:t>The Breach Notification Rule requires Covered Entities and their Business Associates to provide notice following a breach of PHI and sets out the standards for notification, typically of the Department of Health and Human Services Office of Civil Rights and the individuals whose data was breached.</a:t>
            </a:r>
          </a:p>
          <a:p>
            <a:pPr marL="0" indent="0">
              <a:lnSpc>
                <a:spcPct val="100000"/>
              </a:lnSpc>
              <a:buNone/>
            </a:pPr>
            <a:r>
              <a:rPr lang="en-US" sz="1800" dirty="0">
                <a:latin typeface="Gentona Book" panose="00000800000000000000"/>
              </a:rPr>
              <a:t>A breach occurs when PHI, in any form, is lost, stolen, or otherwise inappropriately accessed or disclosed.  An impermissible use or disclosure of PHI is presumed to be a breach unless the Covered Entity or Business Associate demonstrates that there is a low probability that the PHI was compromised - based on a risk assessment of at least the following factors:</a:t>
            </a:r>
          </a:p>
          <a:p>
            <a:pPr marL="0" indent="0">
              <a:lnSpc>
                <a:spcPct val="100000"/>
              </a:lnSpc>
              <a:buNone/>
            </a:pPr>
            <a:endParaRPr lang="en-US" sz="1800" dirty="0">
              <a:latin typeface="Gentona Book" panose="00000800000000000000"/>
            </a:endParaRPr>
          </a:p>
          <a:p>
            <a:pPr marL="800100" lvl="1" indent="-342900">
              <a:lnSpc>
                <a:spcPct val="107000"/>
              </a:lnSpc>
              <a:spcBef>
                <a:spcPts val="0"/>
              </a:spcBef>
              <a:spcAft>
                <a:spcPts val="800"/>
              </a:spcAft>
              <a:buFont typeface="+mj-lt"/>
              <a:buAutoNum type="arabicPeriod"/>
              <a:tabLst>
                <a:tab pos="457200" algn="l"/>
              </a:tabLst>
            </a:pPr>
            <a:r>
              <a:rPr lang="en-US" sz="1600" dirty="0">
                <a:latin typeface="Gentona Book" panose="00000800000000000000"/>
              </a:rPr>
              <a:t>The nature and extent of the protected health information involved, including the types of identifiers and the likelihood of re-identification;</a:t>
            </a:r>
          </a:p>
          <a:p>
            <a:pPr marL="800100" lvl="1" indent="-342900">
              <a:lnSpc>
                <a:spcPct val="107000"/>
              </a:lnSpc>
              <a:spcBef>
                <a:spcPts val="0"/>
              </a:spcBef>
              <a:spcAft>
                <a:spcPts val="800"/>
              </a:spcAft>
              <a:buFont typeface="+mj-lt"/>
              <a:buAutoNum type="arabicPeriod"/>
              <a:tabLst>
                <a:tab pos="457200" algn="l"/>
              </a:tabLst>
            </a:pPr>
            <a:r>
              <a:rPr lang="en-US" sz="1600" dirty="0">
                <a:latin typeface="Gentona Book" panose="00000800000000000000"/>
              </a:rPr>
              <a:t>The unauthorized person who used the protected health information or to whom the disclosure was made;</a:t>
            </a:r>
          </a:p>
          <a:p>
            <a:pPr marL="800100" lvl="1" indent="-342900">
              <a:lnSpc>
                <a:spcPct val="107000"/>
              </a:lnSpc>
              <a:spcBef>
                <a:spcPts val="0"/>
              </a:spcBef>
              <a:spcAft>
                <a:spcPts val="800"/>
              </a:spcAft>
              <a:buFont typeface="+mj-lt"/>
              <a:buAutoNum type="arabicPeriod"/>
              <a:tabLst>
                <a:tab pos="457200" algn="l"/>
              </a:tabLst>
            </a:pPr>
            <a:r>
              <a:rPr lang="en-US" sz="1600" dirty="0">
                <a:latin typeface="Gentona Book" panose="00000800000000000000"/>
              </a:rPr>
              <a:t>Whether the protected health information was actually acquired or viewed; and</a:t>
            </a:r>
          </a:p>
          <a:p>
            <a:pPr marL="800100" lvl="1" indent="-342900">
              <a:lnSpc>
                <a:spcPct val="107000"/>
              </a:lnSpc>
              <a:spcBef>
                <a:spcPts val="0"/>
              </a:spcBef>
              <a:spcAft>
                <a:spcPts val="800"/>
              </a:spcAft>
              <a:buFont typeface="+mj-lt"/>
              <a:buAutoNum type="arabicPeriod"/>
              <a:tabLst>
                <a:tab pos="457200" algn="l"/>
              </a:tabLst>
            </a:pPr>
            <a:r>
              <a:rPr lang="en-US" sz="1600" dirty="0">
                <a:latin typeface="Gentona Book" panose="00000800000000000000"/>
              </a:rPr>
              <a:t>The extent to which the risk to the protected health information has been mitigated.</a:t>
            </a:r>
          </a:p>
          <a:p>
            <a:pPr marL="0" indent="0">
              <a:lnSpc>
                <a:spcPct val="100000"/>
              </a:lnSpc>
              <a:buNone/>
            </a:pPr>
            <a:endParaRPr lang="en-US" sz="2000" dirty="0">
              <a:latin typeface="Arial Nova" panose="020B0504020202020204" pitchFamily="34" charset="0"/>
            </a:endParaRPr>
          </a:p>
        </p:txBody>
      </p:sp>
    </p:spTree>
    <p:extLst>
      <p:ext uri="{BB962C8B-B14F-4D97-AF65-F5344CB8AC3E}">
        <p14:creationId xmlns:p14="http://schemas.microsoft.com/office/powerpoint/2010/main" val="1481762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1424-B79E-D319-A13F-7C2B40E9D106}"/>
              </a:ext>
            </a:extLst>
          </p:cNvPr>
          <p:cNvSpPr>
            <a:spLocks noGrp="1"/>
          </p:cNvSpPr>
          <p:nvPr>
            <p:ph type="title"/>
          </p:nvPr>
        </p:nvSpPr>
        <p:spPr/>
        <p:txBody>
          <a:bodyPr>
            <a:normAutofit/>
          </a:bodyPr>
          <a:lstStyle/>
          <a:p>
            <a:r>
              <a:rPr lang="en-US" sz="2400" b="1" spc="100" dirty="0">
                <a:solidFill>
                  <a:schemeClr val="accent2"/>
                </a:solidFill>
                <a:latin typeface="Obviously Wide Lght"/>
              </a:rPr>
              <a:t>When is a breach not a breach?</a:t>
            </a:r>
          </a:p>
        </p:txBody>
      </p:sp>
      <p:sp>
        <p:nvSpPr>
          <p:cNvPr id="3" name="Content Placeholder 2">
            <a:extLst>
              <a:ext uri="{FF2B5EF4-FFF2-40B4-BE49-F238E27FC236}">
                <a16:creationId xmlns:a16="http://schemas.microsoft.com/office/drawing/2014/main" id="{CAADEB90-8F79-FB13-1223-F292335A409A}"/>
              </a:ext>
            </a:extLst>
          </p:cNvPr>
          <p:cNvSpPr>
            <a:spLocks noGrp="1"/>
          </p:cNvSpPr>
          <p:nvPr>
            <p:ph type="body" sz="quarter" idx="10"/>
          </p:nvPr>
        </p:nvSpPr>
        <p:spPr/>
        <p:txBody>
          <a:bodyPr>
            <a:normAutofit/>
          </a:bodyPr>
          <a:lstStyle/>
          <a:p>
            <a:pPr marL="0" indent="0">
              <a:buNone/>
            </a:pPr>
            <a:r>
              <a:rPr lang="en-US" sz="1800" dirty="0">
                <a:latin typeface="Gentona Book" panose="00000800000000000000"/>
              </a:rPr>
              <a:t>There are three exceptions to the definition of “breach” - disclosures that are not considered to be breaches:</a:t>
            </a:r>
          </a:p>
          <a:p>
            <a:pPr marL="0" indent="0">
              <a:buNone/>
            </a:pPr>
            <a:endParaRPr lang="en-US" sz="1800" b="1" dirty="0">
              <a:latin typeface="Gentona Book" panose="00000800000000000000"/>
            </a:endParaRPr>
          </a:p>
          <a:p>
            <a:pPr lvl="1"/>
            <a:r>
              <a:rPr lang="en-US" sz="1800" dirty="0">
                <a:latin typeface="Gentona Book" panose="00000800000000000000"/>
              </a:rPr>
              <a:t>The unintentional acquisition, access, or use of PHI by a person acting under the authority of a Covered Entity or Business Associate, if such acquisition, access, or use was made in good faith and within the scope of authority and does not result in further disclosure or use. </a:t>
            </a:r>
          </a:p>
          <a:p>
            <a:pPr marL="457200" lvl="1" indent="0">
              <a:buNone/>
            </a:pPr>
            <a:endParaRPr lang="en-US" sz="1800" dirty="0">
              <a:latin typeface="Gentona Book" panose="00000800000000000000"/>
            </a:endParaRPr>
          </a:p>
          <a:p>
            <a:pPr lvl="1"/>
            <a:r>
              <a:rPr lang="en-US" sz="1800" dirty="0">
                <a:latin typeface="Gentona Book" panose="00000800000000000000"/>
              </a:rPr>
              <a:t>The inadvertent disclosure of PHI by a person authorized to access PHI at a Covered Entity or Business Associate to another person authorized to access PHI at the same Covered Entity or Business Associate.</a:t>
            </a:r>
          </a:p>
          <a:p>
            <a:pPr marL="457200" lvl="1" indent="0">
              <a:buNone/>
            </a:pPr>
            <a:endParaRPr lang="en-US" sz="1800" dirty="0">
              <a:latin typeface="Gentona Book" panose="00000800000000000000"/>
            </a:endParaRPr>
          </a:p>
          <a:p>
            <a:pPr lvl="1"/>
            <a:r>
              <a:rPr lang="en-US" sz="1800" dirty="0">
                <a:latin typeface="Gentona Book" panose="00000800000000000000"/>
              </a:rPr>
              <a:t> The Covered Entity or Business Associate has a good faith belief that the unauthorized person to whom the impermissible disclosure was made would not have been able to retain the information.</a:t>
            </a:r>
          </a:p>
          <a:p>
            <a:pPr marL="0" indent="0">
              <a:buNone/>
            </a:pPr>
            <a:endParaRPr lang="en-US" sz="2000" dirty="0">
              <a:latin typeface="Arial Nova" panose="020B0504020202020204" pitchFamily="34" charset="0"/>
            </a:endParaRPr>
          </a:p>
        </p:txBody>
      </p:sp>
    </p:spTree>
    <p:extLst>
      <p:ext uri="{BB962C8B-B14F-4D97-AF65-F5344CB8AC3E}">
        <p14:creationId xmlns:p14="http://schemas.microsoft.com/office/powerpoint/2010/main" val="1374819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E2635-A756-4985-C46D-6282750561DB}"/>
              </a:ext>
            </a:extLst>
          </p:cNvPr>
          <p:cNvSpPr>
            <a:spLocks noGrp="1"/>
          </p:cNvSpPr>
          <p:nvPr>
            <p:ph type="title"/>
          </p:nvPr>
        </p:nvSpPr>
        <p:spPr/>
        <p:txBody>
          <a:bodyPr>
            <a:normAutofit/>
          </a:bodyPr>
          <a:lstStyle/>
          <a:p>
            <a:r>
              <a:rPr lang="en-US" sz="2400" b="1" spc="100" dirty="0">
                <a:solidFill>
                  <a:schemeClr val="accent2"/>
                </a:solidFill>
                <a:latin typeface="Obviously Wide Lght"/>
              </a:rPr>
              <a:t>Note on data breaches…</a:t>
            </a:r>
          </a:p>
        </p:txBody>
      </p:sp>
      <p:sp>
        <p:nvSpPr>
          <p:cNvPr id="3" name="Content Placeholder 2">
            <a:extLst>
              <a:ext uri="{FF2B5EF4-FFF2-40B4-BE49-F238E27FC236}">
                <a16:creationId xmlns:a16="http://schemas.microsoft.com/office/drawing/2014/main" id="{F537C58D-1CF1-4A4B-ED0B-4C470EFCDE29}"/>
              </a:ext>
            </a:extLst>
          </p:cNvPr>
          <p:cNvSpPr>
            <a:spLocks noGrp="1"/>
          </p:cNvSpPr>
          <p:nvPr>
            <p:ph type="body" sz="quarter" idx="10"/>
          </p:nvPr>
        </p:nvSpPr>
        <p:spPr>
          <a:xfrm>
            <a:off x="672353" y="1622612"/>
            <a:ext cx="10441740" cy="4775013"/>
          </a:xfrm>
        </p:spPr>
        <p:txBody>
          <a:bodyPr>
            <a:normAutofit/>
          </a:bodyPr>
          <a:lstStyle/>
          <a:p>
            <a:pPr marL="0" indent="0">
              <a:buNone/>
            </a:pPr>
            <a:r>
              <a:rPr lang="en-US" sz="1600" dirty="0">
                <a:latin typeface="Gentona Book" panose="00000800000000000000"/>
              </a:rPr>
              <a:t>Sometimes a “data breach” is actually the type of nefarious situation you see in the news – someone downloaded data and gave it to an external person or entity.</a:t>
            </a:r>
          </a:p>
          <a:p>
            <a:pPr marL="0" indent="0">
              <a:buNone/>
            </a:pPr>
            <a:r>
              <a:rPr lang="en-US" sz="1600" dirty="0">
                <a:latin typeface="Gentona Book" panose="00000800000000000000"/>
              </a:rPr>
              <a:t>More often, a “data breach” is carelessness, an accidental disclosure of data, or even the act of a disgruntled former employee.  For example:</a:t>
            </a:r>
          </a:p>
          <a:p>
            <a:pPr lvl="1">
              <a:lnSpc>
                <a:spcPct val="100000"/>
              </a:lnSpc>
            </a:pPr>
            <a:endParaRPr lang="en-US" sz="1600" dirty="0">
              <a:latin typeface="Gentona Book" panose="00000800000000000000"/>
            </a:endParaRPr>
          </a:p>
          <a:p>
            <a:pPr lvl="1">
              <a:lnSpc>
                <a:spcPct val="100000"/>
              </a:lnSpc>
            </a:pPr>
            <a:r>
              <a:rPr lang="en-US" sz="1600" dirty="0">
                <a:latin typeface="Gentona Book" panose="00000800000000000000"/>
              </a:rPr>
              <a:t>Leaving a laptop in a car</a:t>
            </a:r>
          </a:p>
          <a:p>
            <a:pPr lvl="1">
              <a:lnSpc>
                <a:spcPct val="100000"/>
              </a:lnSpc>
            </a:pPr>
            <a:r>
              <a:rPr lang="en-US" sz="1600" dirty="0">
                <a:latin typeface="Gentona Book" panose="00000800000000000000"/>
              </a:rPr>
              <a:t>Losing flash drives, especially unencrypted flash drives</a:t>
            </a:r>
          </a:p>
          <a:p>
            <a:pPr lvl="1">
              <a:lnSpc>
                <a:spcPct val="100000"/>
              </a:lnSpc>
            </a:pPr>
            <a:r>
              <a:rPr lang="en-US" sz="1600" dirty="0">
                <a:latin typeface="Gentona Book" panose="00000800000000000000"/>
              </a:rPr>
              <a:t>Accidentally posting a spreadsheet on a website</a:t>
            </a:r>
          </a:p>
          <a:p>
            <a:pPr lvl="1">
              <a:lnSpc>
                <a:spcPct val="100000"/>
              </a:lnSpc>
            </a:pPr>
            <a:r>
              <a:rPr lang="en-US" sz="1600" dirty="0">
                <a:latin typeface="Gentona Book" panose="00000800000000000000"/>
              </a:rPr>
              <a:t>Sending an email to the wrong person</a:t>
            </a:r>
          </a:p>
          <a:p>
            <a:pPr lvl="1">
              <a:lnSpc>
                <a:spcPct val="100000"/>
              </a:lnSpc>
            </a:pPr>
            <a:r>
              <a:rPr lang="en-US" sz="1600" dirty="0">
                <a:latin typeface="Gentona Book" panose="00000800000000000000"/>
              </a:rPr>
              <a:t>Losing paper file folders</a:t>
            </a:r>
          </a:p>
          <a:p>
            <a:pPr lvl="1">
              <a:lnSpc>
                <a:spcPct val="100000"/>
              </a:lnSpc>
            </a:pPr>
            <a:r>
              <a:rPr lang="en-US" sz="1600" dirty="0">
                <a:latin typeface="Gentona Book" panose="00000800000000000000"/>
              </a:rPr>
              <a:t>Not terminating the access of a former employee, who then downloads data</a:t>
            </a:r>
          </a:p>
          <a:p>
            <a:pPr lvl="1">
              <a:lnSpc>
                <a:spcPct val="100000"/>
              </a:lnSpc>
            </a:pPr>
            <a:r>
              <a:rPr lang="en-US" sz="1600" dirty="0">
                <a:latin typeface="Gentona Book" panose="00000800000000000000"/>
              </a:rPr>
              <a:t>Not collecting the equipment of a former employee</a:t>
            </a:r>
          </a:p>
        </p:txBody>
      </p:sp>
    </p:spTree>
    <p:extLst>
      <p:ext uri="{BB962C8B-B14F-4D97-AF65-F5344CB8AC3E}">
        <p14:creationId xmlns:p14="http://schemas.microsoft.com/office/powerpoint/2010/main" val="3107759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8BA7EAB-4995-3F1D-F324-7E1FE7AB7D35}"/>
              </a:ext>
            </a:extLst>
          </p:cNvPr>
          <p:cNvSpPr txBox="1"/>
          <p:nvPr/>
        </p:nvSpPr>
        <p:spPr>
          <a:xfrm>
            <a:off x="4741420" y="3523376"/>
            <a:ext cx="184731" cy="369332"/>
          </a:xfrm>
          <a:prstGeom prst="rect">
            <a:avLst/>
          </a:prstGeom>
          <a:noFill/>
        </p:spPr>
        <p:txBody>
          <a:bodyPr wrap="none" rtlCol="0">
            <a:spAutoFit/>
          </a:bodyPr>
          <a:lstStyle/>
          <a:p>
            <a:endParaRPr lang="en-US" dirty="0"/>
          </a:p>
        </p:txBody>
      </p:sp>
      <p:grpSp>
        <p:nvGrpSpPr>
          <p:cNvPr id="3" name="Group 2">
            <a:extLst>
              <a:ext uri="{FF2B5EF4-FFF2-40B4-BE49-F238E27FC236}">
                <a16:creationId xmlns:a16="http://schemas.microsoft.com/office/drawing/2014/main" id="{3E0FF814-EAEC-B838-CA10-926294283D94}"/>
              </a:ext>
            </a:extLst>
          </p:cNvPr>
          <p:cNvGrpSpPr/>
          <p:nvPr/>
        </p:nvGrpSpPr>
        <p:grpSpPr>
          <a:xfrm>
            <a:off x="3582664" y="2698502"/>
            <a:ext cx="7068512" cy="1460996"/>
            <a:chOff x="3582664" y="2698502"/>
            <a:chExt cx="7068512" cy="1460996"/>
          </a:xfrm>
        </p:grpSpPr>
        <p:grpSp>
          <p:nvGrpSpPr>
            <p:cNvPr id="19" name="Group 18">
              <a:extLst>
                <a:ext uri="{FF2B5EF4-FFF2-40B4-BE49-F238E27FC236}">
                  <a16:creationId xmlns:a16="http://schemas.microsoft.com/office/drawing/2014/main" id="{CDC4B239-7A63-39E6-8728-D602DE95A002}"/>
                </a:ext>
              </a:extLst>
            </p:cNvPr>
            <p:cNvGrpSpPr/>
            <p:nvPr/>
          </p:nvGrpSpPr>
          <p:grpSpPr>
            <a:xfrm>
              <a:off x="3582664" y="2698502"/>
              <a:ext cx="7068512" cy="1460996"/>
              <a:chOff x="3692116" y="2674076"/>
              <a:chExt cx="7068512" cy="1460996"/>
            </a:xfrm>
          </p:grpSpPr>
          <p:grpSp>
            <p:nvGrpSpPr>
              <p:cNvPr id="7" name="Group 6">
                <a:extLst>
                  <a:ext uri="{FF2B5EF4-FFF2-40B4-BE49-F238E27FC236}">
                    <a16:creationId xmlns:a16="http://schemas.microsoft.com/office/drawing/2014/main" id="{8A1C9077-115A-AED8-6E22-C3C043BA13DD}"/>
                  </a:ext>
                </a:extLst>
              </p:cNvPr>
              <p:cNvGrpSpPr/>
              <p:nvPr/>
            </p:nvGrpSpPr>
            <p:grpSpPr>
              <a:xfrm>
                <a:off x="3692116" y="2674076"/>
                <a:ext cx="6828638" cy="1460996"/>
                <a:chOff x="3943786" y="2698502"/>
                <a:chExt cx="6828638" cy="1460996"/>
              </a:xfrm>
            </p:grpSpPr>
            <p:sp>
              <p:nvSpPr>
                <p:cNvPr id="5" name="Rectangle: Diagonal Corners Rounded 4">
                  <a:extLst>
                    <a:ext uri="{FF2B5EF4-FFF2-40B4-BE49-F238E27FC236}">
                      <a16:creationId xmlns:a16="http://schemas.microsoft.com/office/drawing/2014/main" id="{277ECFB4-4DF2-E853-4C08-0CB257EB93AE}"/>
                    </a:ext>
                  </a:extLst>
                </p:cNvPr>
                <p:cNvSpPr/>
                <p:nvPr/>
              </p:nvSpPr>
              <p:spPr>
                <a:xfrm>
                  <a:off x="3943786" y="2698502"/>
                  <a:ext cx="6828638" cy="1460996"/>
                </a:xfrm>
                <a:prstGeom prst="round2Diag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Diagonal Corners Rounded 5">
                  <a:extLst>
                    <a:ext uri="{FF2B5EF4-FFF2-40B4-BE49-F238E27FC236}">
                      <a16:creationId xmlns:a16="http://schemas.microsoft.com/office/drawing/2014/main" id="{CF21EA6C-7EC7-F93B-5FDD-535DF3BBD502}"/>
                    </a:ext>
                  </a:extLst>
                </p:cNvPr>
                <p:cNvSpPr/>
                <p:nvPr/>
              </p:nvSpPr>
              <p:spPr>
                <a:xfrm>
                  <a:off x="4019683" y="2789863"/>
                  <a:ext cx="6676845" cy="1278273"/>
                </a:xfrm>
                <a:prstGeom prst="round2DiagRect">
                  <a:avLst/>
                </a:prstGeom>
                <a:gradFill flip="none" rotWithShape="1">
                  <a:gsLst>
                    <a:gs pos="29000">
                      <a:srgbClr val="0C4072"/>
                    </a:gs>
                    <a:gs pos="12000">
                      <a:srgbClr val="01132D"/>
                    </a:gs>
                    <a:gs pos="82000">
                      <a:srgbClr val="0A3968"/>
                    </a:gs>
                    <a:gs pos="46000">
                      <a:srgbClr val="093562"/>
                    </a:gs>
                    <a:gs pos="87000">
                      <a:srgbClr val="001431"/>
                    </a:gs>
                  </a:gsLst>
                  <a:lin ang="1800000" scaled="0"/>
                  <a:tileRect/>
                </a:gra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A0A68895-99AE-14E1-6C65-813E4333BC68}"/>
                  </a:ext>
                </a:extLst>
              </p:cNvPr>
              <p:cNvSpPr/>
              <p:nvPr/>
            </p:nvSpPr>
            <p:spPr>
              <a:xfrm>
                <a:off x="5320599" y="2751180"/>
                <a:ext cx="4490553" cy="1015663"/>
              </a:xfrm>
              <a:prstGeom prst="rect">
                <a:avLst/>
              </a:prstGeom>
              <a:noFill/>
            </p:spPr>
            <p:txBody>
              <a:bodyPr wrap="square" lIns="91440" tIns="45720" rIns="91440" bIns="45720">
                <a:spAutoFit/>
              </a:bodyPr>
              <a:lstStyle/>
              <a:p>
                <a:pPr algn="ctr"/>
                <a:endParaRPr lang="en-US" sz="6000" b="1" spc="85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B2B41489-29F5-544C-C6DE-001334937FB5}"/>
                  </a:ext>
                </a:extLst>
              </p:cNvPr>
              <p:cNvSpPr/>
              <p:nvPr/>
            </p:nvSpPr>
            <p:spPr>
              <a:xfrm>
                <a:off x="4850872" y="3167090"/>
                <a:ext cx="5909756" cy="523220"/>
              </a:xfrm>
              <a:prstGeom prst="rect">
                <a:avLst/>
              </a:prstGeom>
              <a:noFill/>
            </p:spPr>
            <p:txBody>
              <a:bodyPr wrap="square" lIns="91440" tIns="45720" rIns="91440" bIns="45720">
                <a:spAutoFit/>
              </a:bodyPr>
              <a:lstStyle/>
              <a:p>
                <a:pPr algn="ctr"/>
                <a:r>
                  <a:rPr lang="en-US" sz="2800" i="0" dirty="0">
                    <a:solidFill>
                      <a:srgbClr val="FFC61D"/>
                    </a:solidFill>
                    <a:effectLst>
                      <a:innerShdw blurRad="63500" dist="50800" dir="18900000">
                        <a:prstClr val="black">
                          <a:alpha val="50000"/>
                        </a:prstClr>
                      </a:innerShdw>
                    </a:effectLst>
                    <a:latin typeface="Arial Black" panose="020B0A04020102020204" pitchFamily="34" charset="0"/>
                  </a:rPr>
                  <a:t>FLORIDA PRIVACY LAWS</a:t>
                </a:r>
                <a:endParaRPr lang="en-US" sz="2000" spc="850" dirty="0">
                  <a:ln w="10160">
                    <a:solidFill>
                      <a:schemeClr val="bg1"/>
                    </a:solidFill>
                    <a:prstDash val="solid"/>
                  </a:ln>
                  <a:solidFill>
                    <a:srgbClr val="FFC61D"/>
                  </a:solidFill>
                  <a:effectLst>
                    <a:innerShdw blurRad="63500" dist="50800" dir="18900000">
                      <a:prstClr val="black">
                        <a:alpha val="50000"/>
                      </a:prstClr>
                    </a:innerShdw>
                  </a:effectLst>
                  <a:latin typeface="Arial Black" panose="020B0A04020102020204" pitchFamily="34" charset="0"/>
                </a:endParaRPr>
              </a:p>
            </p:txBody>
          </p:sp>
        </p:grpSp>
        <p:pic>
          <p:nvPicPr>
            <p:cNvPr id="4098" name="Picture 2" descr="Florida Legislature - Wikipedia">
              <a:extLst>
                <a:ext uri="{FF2B5EF4-FFF2-40B4-BE49-F238E27FC236}">
                  <a16:creationId xmlns:a16="http://schemas.microsoft.com/office/drawing/2014/main" id="{A7AFABEF-7236-1D48-0508-012F47A0F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227" y="2828834"/>
              <a:ext cx="1200329" cy="12003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67005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FFDB-1723-214F-B296-61A2184AA392}"/>
              </a:ext>
            </a:extLst>
          </p:cNvPr>
          <p:cNvSpPr>
            <a:spLocks noGrp="1"/>
          </p:cNvSpPr>
          <p:nvPr>
            <p:ph type="title"/>
          </p:nvPr>
        </p:nvSpPr>
        <p:spPr/>
        <p:txBody>
          <a:bodyPr/>
          <a:lstStyle/>
          <a:p>
            <a:r>
              <a:rPr lang="en-US" dirty="0">
                <a:latin typeface="Obviously Wide Lght"/>
              </a:rPr>
              <a:t>Florida Information Protection Act of 2014</a:t>
            </a:r>
          </a:p>
        </p:txBody>
      </p:sp>
      <p:sp>
        <p:nvSpPr>
          <p:cNvPr id="5" name="Text Placeholder 4">
            <a:extLst>
              <a:ext uri="{FF2B5EF4-FFF2-40B4-BE49-F238E27FC236}">
                <a16:creationId xmlns:a16="http://schemas.microsoft.com/office/drawing/2014/main" id="{C3ECD349-EC7F-CF47-9021-CC4A7AC7AB61}"/>
              </a:ext>
            </a:extLst>
          </p:cNvPr>
          <p:cNvSpPr>
            <a:spLocks noGrp="1"/>
          </p:cNvSpPr>
          <p:nvPr>
            <p:ph type="body" sz="quarter" idx="10"/>
          </p:nvPr>
        </p:nvSpPr>
        <p:spPr>
          <a:xfrm>
            <a:off x="268929" y="1295400"/>
            <a:ext cx="10720649" cy="5102225"/>
          </a:xfrm>
        </p:spPr>
        <p:txBody>
          <a:bodyPr>
            <a:noAutofit/>
          </a:bodyPr>
          <a:lstStyle/>
          <a:p>
            <a:pPr marL="0" indent="0">
              <a:spcBef>
                <a:spcPts val="1800"/>
              </a:spcBef>
              <a:buNone/>
            </a:pPr>
            <a:r>
              <a:rPr lang="en-US" sz="1600" b="1" dirty="0">
                <a:latin typeface="Gentona Book" panose="00000800000000000000"/>
              </a:rPr>
              <a:t>The Florida Information Protection Action (FIPA) is a state law that provides procedures for the protection and security of the sensitive personal information of Floridians. It includes a comprehensive set of breach notification requirements.  </a:t>
            </a:r>
          </a:p>
          <a:p>
            <a:pPr marL="0" indent="0">
              <a:spcBef>
                <a:spcPts val="1800"/>
              </a:spcBef>
              <a:buNone/>
            </a:pPr>
            <a:r>
              <a:rPr lang="en-US" sz="1600" b="1" dirty="0">
                <a:latin typeface="Gentona Book" panose="00000800000000000000"/>
              </a:rPr>
              <a:t>Under FIPA, a “breach of security” or “breach” means unauthorized access of data in electronic form containing personal information.  </a:t>
            </a:r>
          </a:p>
          <a:p>
            <a:pPr marL="0" indent="0">
              <a:spcBef>
                <a:spcPts val="1800"/>
              </a:spcBef>
              <a:spcAft>
                <a:spcPts val="600"/>
              </a:spcAft>
              <a:buNone/>
            </a:pPr>
            <a:r>
              <a:rPr lang="en-US" sz="1600" b="1" dirty="0">
                <a:latin typeface="Gentona Book" panose="00000800000000000000"/>
              </a:rPr>
              <a:t>Personal Information is defined as a</a:t>
            </a:r>
            <a:r>
              <a:rPr lang="en-US" sz="1600" b="1" i="0" dirty="0">
                <a:effectLst/>
                <a:latin typeface="Gentona Book" panose="00000800000000000000"/>
              </a:rPr>
              <a:t>n individual’s first name or first initial and last name in combination with any one or more of the following data elements:</a:t>
            </a:r>
          </a:p>
          <a:p>
            <a:pPr marL="923925" lvl="2">
              <a:lnSpc>
                <a:spcPct val="100000"/>
              </a:lnSpc>
              <a:spcBef>
                <a:spcPts val="0"/>
              </a:spcBef>
            </a:pPr>
            <a:r>
              <a:rPr lang="en-US" sz="1600" dirty="0">
                <a:latin typeface="Gentona Book" panose="00000800000000000000"/>
              </a:rPr>
              <a:t>Social Security Number</a:t>
            </a:r>
          </a:p>
          <a:p>
            <a:pPr marL="923925" lvl="2">
              <a:lnSpc>
                <a:spcPct val="100000"/>
              </a:lnSpc>
              <a:spcBef>
                <a:spcPts val="0"/>
              </a:spcBef>
            </a:pPr>
            <a:r>
              <a:rPr lang="en-US" sz="1600" dirty="0">
                <a:latin typeface="Gentona Book" panose="00000800000000000000"/>
              </a:rPr>
              <a:t>Driver’s license or other similar number issued on a government document used to verify identity</a:t>
            </a:r>
          </a:p>
          <a:p>
            <a:pPr marL="923925" lvl="2">
              <a:lnSpc>
                <a:spcPct val="100000"/>
              </a:lnSpc>
              <a:spcBef>
                <a:spcPts val="0"/>
              </a:spcBef>
            </a:pPr>
            <a:r>
              <a:rPr lang="en-US" sz="1600" dirty="0">
                <a:latin typeface="Gentona Book" panose="00000800000000000000"/>
              </a:rPr>
              <a:t>Financial account number, in combination with a password</a:t>
            </a:r>
          </a:p>
          <a:p>
            <a:pPr marL="923925" lvl="2">
              <a:lnSpc>
                <a:spcPct val="100000"/>
              </a:lnSpc>
              <a:spcBef>
                <a:spcPts val="0"/>
              </a:spcBef>
            </a:pPr>
            <a:r>
              <a:rPr lang="en-US" sz="1600" dirty="0">
                <a:latin typeface="Gentona Book" panose="00000800000000000000"/>
              </a:rPr>
              <a:t>Medical history, mental or physical condition, or medical treatment or diagnosis by a health care professional</a:t>
            </a:r>
          </a:p>
          <a:p>
            <a:pPr marL="923925" lvl="2">
              <a:lnSpc>
                <a:spcPct val="100000"/>
              </a:lnSpc>
              <a:spcBef>
                <a:spcPts val="0"/>
              </a:spcBef>
            </a:pPr>
            <a:r>
              <a:rPr lang="en-US" sz="1600" dirty="0">
                <a:latin typeface="Gentona Book" panose="00000800000000000000"/>
              </a:rPr>
              <a:t>Health insurance policy number or any unique identifier used by a health insurer to identify the individual.</a:t>
            </a:r>
          </a:p>
          <a:p>
            <a:pPr marL="923925" lvl="2">
              <a:lnSpc>
                <a:spcPct val="100000"/>
              </a:lnSpc>
              <a:spcBef>
                <a:spcPts val="0"/>
              </a:spcBef>
            </a:pPr>
            <a:r>
              <a:rPr lang="en-US" sz="1600" dirty="0">
                <a:latin typeface="Gentona Book" panose="00000800000000000000"/>
              </a:rPr>
              <a:t>A username or e-mail address, in combination with a password</a:t>
            </a:r>
          </a:p>
          <a:p>
            <a:pPr marL="0" indent="0">
              <a:spcBef>
                <a:spcPts val="1800"/>
              </a:spcBef>
              <a:buNone/>
            </a:pPr>
            <a:r>
              <a:rPr lang="en-US" sz="1600" b="1" dirty="0">
                <a:latin typeface="Gentona Book" panose="00000800000000000000"/>
              </a:rPr>
              <a:t>FIPA requires that covered entities (like UF) give notice to every individual from Florida whose personal information was accessed, or is reasonably believed to have been accessed, as a result of the breach. The notification requirements are based on the number of individuals affected by the breach.  </a:t>
            </a:r>
          </a:p>
        </p:txBody>
      </p:sp>
    </p:spTree>
    <p:extLst>
      <p:ext uri="{BB962C8B-B14F-4D97-AF65-F5344CB8AC3E}">
        <p14:creationId xmlns:p14="http://schemas.microsoft.com/office/powerpoint/2010/main" val="562205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FFDB-1723-214F-B296-61A2184AA392}"/>
              </a:ext>
            </a:extLst>
          </p:cNvPr>
          <p:cNvSpPr>
            <a:spLocks noGrp="1"/>
          </p:cNvSpPr>
          <p:nvPr>
            <p:ph type="title"/>
          </p:nvPr>
        </p:nvSpPr>
        <p:spPr/>
        <p:txBody>
          <a:bodyPr/>
          <a:lstStyle/>
          <a:p>
            <a:r>
              <a:rPr lang="en-US" sz="2400" dirty="0">
                <a:latin typeface="Gentona Book" panose="00000800000000000000"/>
              </a:rPr>
              <a:t>Florida Statute 119.071(5)(a)(2)</a:t>
            </a:r>
            <a:endParaRPr lang="en-US" sz="2400" dirty="0">
              <a:latin typeface="Obviously Wide Lght"/>
            </a:endParaRPr>
          </a:p>
        </p:txBody>
      </p:sp>
      <p:sp>
        <p:nvSpPr>
          <p:cNvPr id="5" name="Text Placeholder 4">
            <a:extLst>
              <a:ext uri="{FF2B5EF4-FFF2-40B4-BE49-F238E27FC236}">
                <a16:creationId xmlns:a16="http://schemas.microsoft.com/office/drawing/2014/main" id="{C3ECD349-EC7F-CF47-9021-CC4A7AC7AB61}"/>
              </a:ext>
            </a:extLst>
          </p:cNvPr>
          <p:cNvSpPr>
            <a:spLocks noGrp="1"/>
          </p:cNvSpPr>
          <p:nvPr>
            <p:ph type="body" sz="quarter" idx="10"/>
          </p:nvPr>
        </p:nvSpPr>
        <p:spPr/>
        <p:txBody>
          <a:bodyPr/>
          <a:lstStyle/>
          <a:p>
            <a:pPr marL="0" indent="0">
              <a:spcBef>
                <a:spcPts val="0"/>
              </a:spcBef>
              <a:buNone/>
            </a:pPr>
            <a:endParaRPr lang="en-US" sz="1800" dirty="0">
              <a:latin typeface="Gentona Book" panose="00000800000000000000"/>
            </a:endParaRPr>
          </a:p>
          <a:p>
            <a:pPr marL="914400" indent="-342900">
              <a:spcBef>
                <a:spcPts val="0"/>
              </a:spcBef>
              <a:buFont typeface="Arial" panose="020B0604020202020204" pitchFamily="34" charset="0"/>
              <a:buChar char="•"/>
            </a:pPr>
            <a:r>
              <a:rPr lang="en-US" sz="1800" dirty="0">
                <a:latin typeface="Gentona Book" panose="00000800000000000000"/>
              </a:rPr>
              <a:t>Each UF unit with access to personal identification or personally identifiable financial information is responsible for developing and implementing procedures to comply with the Identity Theft Prevention Program.</a:t>
            </a:r>
          </a:p>
          <a:p>
            <a:pPr marL="914400" indent="-342900">
              <a:spcBef>
                <a:spcPts val="1800"/>
              </a:spcBef>
              <a:buFont typeface="Arial" panose="020B0604020202020204" pitchFamily="34" charset="0"/>
              <a:buChar char="•"/>
            </a:pPr>
            <a:r>
              <a:rPr lang="en-US" sz="1800" dirty="0">
                <a:latin typeface="Gentona Book" panose="00000800000000000000"/>
              </a:rPr>
              <a:t>As allowed and/or required by law, UF collects, maintains, uses, and discloses Social Security Numbers (SSNs) and credit card or other financial information of employees, students, clients, patients, vendors, and others in the ordinary course of its business.</a:t>
            </a:r>
          </a:p>
          <a:p>
            <a:pPr marL="914400" indent="-342900">
              <a:spcBef>
                <a:spcPts val="1800"/>
              </a:spcBef>
              <a:buFont typeface="Arial" panose="020B0604020202020204" pitchFamily="34" charset="0"/>
              <a:buChar char="•"/>
            </a:pPr>
            <a:r>
              <a:rPr lang="en-US" sz="1800" dirty="0">
                <a:latin typeface="Gentona Book" panose="00000800000000000000"/>
              </a:rPr>
              <a:t>Workforce members must promptly report known or suspected loss or theft of SSNs from University records or record systems to the Privacy Office for immediate investigation. The unit manager/designee will determine whether the activity is fraudulent and will enlist the assistance of the Privacy Office.</a:t>
            </a:r>
          </a:p>
        </p:txBody>
      </p:sp>
    </p:spTree>
    <p:extLst>
      <p:ext uri="{BB962C8B-B14F-4D97-AF65-F5344CB8AC3E}">
        <p14:creationId xmlns:p14="http://schemas.microsoft.com/office/powerpoint/2010/main" val="443000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FFDB-1723-214F-B296-61A2184AA392}"/>
              </a:ext>
            </a:extLst>
          </p:cNvPr>
          <p:cNvSpPr>
            <a:spLocks noGrp="1"/>
          </p:cNvSpPr>
          <p:nvPr>
            <p:ph type="title"/>
          </p:nvPr>
        </p:nvSpPr>
        <p:spPr/>
        <p:txBody>
          <a:bodyPr/>
          <a:lstStyle/>
          <a:p>
            <a:r>
              <a:rPr lang="en-US" sz="2400" dirty="0">
                <a:latin typeface="Obviously Wide Lght"/>
              </a:rPr>
              <a:t>SB 662 – Student Online Personal Information Act</a:t>
            </a:r>
          </a:p>
        </p:txBody>
      </p:sp>
      <p:sp>
        <p:nvSpPr>
          <p:cNvPr id="5" name="Text Placeholder 4">
            <a:extLst>
              <a:ext uri="{FF2B5EF4-FFF2-40B4-BE49-F238E27FC236}">
                <a16:creationId xmlns:a16="http://schemas.microsoft.com/office/drawing/2014/main" id="{C3ECD349-EC7F-CF47-9021-CC4A7AC7AB61}"/>
              </a:ext>
            </a:extLst>
          </p:cNvPr>
          <p:cNvSpPr>
            <a:spLocks noGrp="1"/>
          </p:cNvSpPr>
          <p:nvPr>
            <p:ph type="body" sz="quarter" idx="10"/>
          </p:nvPr>
        </p:nvSpPr>
        <p:spPr>
          <a:xfrm>
            <a:off x="520117" y="1609455"/>
            <a:ext cx="10695381" cy="4620390"/>
          </a:xfrm>
        </p:spPr>
        <p:txBody>
          <a:bodyPr/>
          <a:lstStyle/>
          <a:p>
            <a:pPr marL="0" indent="0">
              <a:spcBef>
                <a:spcPts val="0"/>
              </a:spcBef>
              <a:buNone/>
            </a:pPr>
            <a:r>
              <a:rPr lang="en-US" sz="1800" dirty="0">
                <a:latin typeface="Gentona Book" panose="00000800000000000000"/>
              </a:rPr>
              <a:t>Effective on July 1, 2023, the Student Online Personal Information Protection Act (Florida Statute 1006.1494), substantially restricts the operator of a website, online service, or online application that is used for K-12 school purposes from collecting, disclosing, or selling student data, or from using student data to engage in targeted advertising.</a:t>
            </a:r>
          </a:p>
          <a:p>
            <a:pPr marL="9525">
              <a:spcBef>
                <a:spcPts val="0"/>
              </a:spcBef>
            </a:pPr>
            <a:endParaRPr lang="en-US" sz="1800" dirty="0">
              <a:latin typeface="Gentona Book" panose="00000800000000000000"/>
            </a:endParaRPr>
          </a:p>
          <a:p>
            <a:pPr marL="9525">
              <a:spcBef>
                <a:spcPts val="0"/>
              </a:spcBef>
            </a:pPr>
            <a:r>
              <a:rPr lang="en-US" sz="1800" dirty="0">
                <a:latin typeface="Gentona Book" panose="00000800000000000000"/>
              </a:rPr>
              <a:t>The bill prohibits operators from knowingly:</a:t>
            </a:r>
          </a:p>
          <a:p>
            <a:pPr marL="9525">
              <a:spcBef>
                <a:spcPts val="0"/>
              </a:spcBef>
            </a:pPr>
            <a:endParaRPr lang="en-US" sz="1800" dirty="0">
              <a:latin typeface="Gentona Book" panose="00000800000000000000"/>
            </a:endParaRPr>
          </a:p>
          <a:p>
            <a:pPr marL="914400" indent="-342900">
              <a:spcBef>
                <a:spcPts val="0"/>
              </a:spcBef>
              <a:buFont typeface="Arial" panose="020B0604020202020204" pitchFamily="34" charset="0"/>
              <a:buChar char="•"/>
            </a:pPr>
            <a:r>
              <a:rPr lang="en-US" sz="1800" dirty="0">
                <a:latin typeface="Gentona Book" panose="00000800000000000000"/>
              </a:rPr>
              <a:t>Engaging in targeted advertising based on any information, including persistent unique identifiers, acquired using their educational technology</a:t>
            </a:r>
          </a:p>
          <a:p>
            <a:pPr marL="914400" indent="-342900">
              <a:spcBef>
                <a:spcPts val="1800"/>
              </a:spcBef>
              <a:buFont typeface="Arial" panose="020B0604020202020204" pitchFamily="34" charset="0"/>
              <a:buChar char="•"/>
            </a:pPr>
            <a:r>
              <a:rPr lang="en-US" sz="1800" dirty="0">
                <a:latin typeface="Gentona Book" panose="00000800000000000000"/>
              </a:rPr>
              <a:t>Using an information, including persistent unique identifiers, gathered through their educational technology to create profiles of students, except for K-12 school purposes. </a:t>
            </a:r>
          </a:p>
          <a:p>
            <a:pPr marL="914400" indent="-342900">
              <a:spcBef>
                <a:spcPts val="1800"/>
              </a:spcBef>
              <a:buFont typeface="Arial" panose="020B0604020202020204" pitchFamily="34" charset="0"/>
              <a:buChar char="•"/>
            </a:pPr>
            <a:r>
              <a:rPr lang="en-US" sz="1800" dirty="0">
                <a:latin typeface="Gentona Book" panose="00000800000000000000"/>
              </a:rPr>
              <a:t>Sharing, selling, or renting student information to third parties.</a:t>
            </a:r>
          </a:p>
          <a:p>
            <a:pPr marL="914400" indent="-342900">
              <a:spcBef>
                <a:spcPts val="1800"/>
              </a:spcBef>
              <a:buFont typeface="Arial" panose="020B0604020202020204" pitchFamily="34" charset="0"/>
              <a:buChar char="•"/>
            </a:pPr>
            <a:r>
              <a:rPr lang="en-US" sz="1800" dirty="0">
                <a:latin typeface="Gentona Book" panose="00000800000000000000"/>
              </a:rPr>
              <a:t>Disclosing certain covered information, except under specified circumstances.</a:t>
            </a:r>
          </a:p>
        </p:txBody>
      </p:sp>
    </p:spTree>
    <p:extLst>
      <p:ext uri="{BB962C8B-B14F-4D97-AF65-F5344CB8AC3E}">
        <p14:creationId xmlns:p14="http://schemas.microsoft.com/office/powerpoint/2010/main" val="283067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68500F5-94D5-B24D-B257-0CC4692FC86F}"/>
              </a:ext>
            </a:extLst>
          </p:cNvPr>
          <p:cNvSpPr>
            <a:spLocks noGrp="1"/>
          </p:cNvSpPr>
          <p:nvPr>
            <p:ph type="body" sz="quarter" idx="17"/>
          </p:nvPr>
        </p:nvSpPr>
        <p:spPr>
          <a:xfrm>
            <a:off x="574203" y="1753299"/>
            <a:ext cx="5121275" cy="4203494"/>
          </a:xfrm>
        </p:spPr>
        <p:txBody>
          <a:bodyPr/>
          <a:lstStyle/>
          <a:p>
            <a:endParaRPr lang="en-US" b="1" i="0" dirty="0">
              <a:latin typeface="Gentona Book" panose="00000800000000000000"/>
            </a:endParaRPr>
          </a:p>
          <a:p>
            <a:pPr>
              <a:lnSpc>
                <a:spcPct val="110000"/>
              </a:lnSpc>
              <a:tabLst>
                <a:tab pos="4800600" algn="r"/>
              </a:tabLst>
            </a:pPr>
            <a:r>
              <a:rPr lang="en-US" sz="2000" b="0" i="0" dirty="0">
                <a:solidFill>
                  <a:schemeClr val="tx1"/>
                </a:solidFill>
                <a:latin typeface="Gentona Book" panose="00000800000000000000"/>
              </a:rPr>
              <a:t>The Privacy Office is one of several components of the UF Compliance and Ethics Program.</a:t>
            </a:r>
          </a:p>
          <a:p>
            <a:pPr>
              <a:lnSpc>
                <a:spcPct val="110000"/>
              </a:lnSpc>
              <a:tabLst>
                <a:tab pos="4800600" algn="r"/>
              </a:tabLst>
            </a:pPr>
            <a:r>
              <a:rPr lang="en-US" sz="2000" b="0" i="0" dirty="0">
                <a:solidFill>
                  <a:schemeClr val="tx1"/>
                </a:solidFill>
                <a:latin typeface="Gentona Book" panose="00000800000000000000"/>
              </a:rPr>
              <a:t>The University’s enterprise-wide institutional program is responsible for promoting a culture of ethical conduct and making sure the University is compliant with regulations, laws, rules, standards, and policies. </a:t>
            </a:r>
          </a:p>
          <a:p>
            <a:endParaRPr lang="en-US" b="1" i="0" dirty="0">
              <a:latin typeface="Gentona Book" panose="00000800000000000000"/>
            </a:endParaRPr>
          </a:p>
        </p:txBody>
      </p:sp>
      <p:grpSp>
        <p:nvGrpSpPr>
          <p:cNvPr id="12" name="Group 11">
            <a:extLst>
              <a:ext uri="{FF2B5EF4-FFF2-40B4-BE49-F238E27FC236}">
                <a16:creationId xmlns:a16="http://schemas.microsoft.com/office/drawing/2014/main" id="{B402884B-98D5-DABA-7314-22623035FBF7}"/>
              </a:ext>
            </a:extLst>
          </p:cNvPr>
          <p:cNvGrpSpPr/>
          <p:nvPr/>
        </p:nvGrpSpPr>
        <p:grpSpPr>
          <a:xfrm>
            <a:off x="193263" y="456719"/>
            <a:ext cx="3459192" cy="888976"/>
            <a:chOff x="621102" y="2950234"/>
            <a:chExt cx="3459192" cy="888976"/>
          </a:xfrm>
        </p:grpSpPr>
        <p:sp>
          <p:nvSpPr>
            <p:cNvPr id="13" name="Rectangle 12">
              <a:extLst>
                <a:ext uri="{FF2B5EF4-FFF2-40B4-BE49-F238E27FC236}">
                  <a16:creationId xmlns:a16="http://schemas.microsoft.com/office/drawing/2014/main" id="{0853401E-ECA9-C831-8661-C4571CEF80A8}"/>
                </a:ext>
              </a:extLst>
            </p:cNvPr>
            <p:cNvSpPr/>
            <p:nvPr/>
          </p:nvSpPr>
          <p:spPr>
            <a:xfrm>
              <a:off x="621102" y="2950234"/>
              <a:ext cx="3459192" cy="8889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
              <a:extLst>
                <a:ext uri="{FF2B5EF4-FFF2-40B4-BE49-F238E27FC236}">
                  <a16:creationId xmlns:a16="http://schemas.microsoft.com/office/drawing/2014/main" id="{20221841-C2D5-8F31-D04E-BFA37B632CDE}"/>
                </a:ext>
              </a:extLst>
            </p:cNvPr>
            <p:cNvPicPr/>
            <p:nvPr/>
          </p:nvPicPr>
          <p:blipFill>
            <a:blip r:embed="rId2">
              <a:extLst>
                <a:ext uri="{96DAC541-7B7A-43D3-8B79-37D633B846F1}">
                  <asvg:svgBlip xmlns:asvg="http://schemas.microsoft.com/office/drawing/2016/SVG/main" r:embed="rId3"/>
                </a:ext>
              </a:extLst>
            </a:blip>
            <a:stretch>
              <a:fillRect/>
            </a:stretch>
          </p:blipFill>
          <p:spPr>
            <a:xfrm>
              <a:off x="657153" y="3018790"/>
              <a:ext cx="3387090" cy="820420"/>
            </a:xfrm>
            <a:prstGeom prst="rect">
              <a:avLst/>
            </a:prstGeom>
          </p:spPr>
        </p:pic>
      </p:grpSp>
      <p:pic>
        <p:nvPicPr>
          <p:cNvPr id="1026" name="Picture 2">
            <a:extLst>
              <a:ext uri="{FF2B5EF4-FFF2-40B4-BE49-F238E27FC236}">
                <a16:creationId xmlns:a16="http://schemas.microsoft.com/office/drawing/2014/main" id="{F33B5B66-1596-EB01-3B7E-454D10A84F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822" y="2147582"/>
            <a:ext cx="5650656" cy="313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445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FFDB-1723-214F-B296-61A2184AA392}"/>
              </a:ext>
            </a:extLst>
          </p:cNvPr>
          <p:cNvSpPr>
            <a:spLocks noGrp="1"/>
          </p:cNvSpPr>
          <p:nvPr>
            <p:ph type="title"/>
          </p:nvPr>
        </p:nvSpPr>
        <p:spPr/>
        <p:txBody>
          <a:bodyPr/>
          <a:lstStyle/>
          <a:p>
            <a:r>
              <a:rPr lang="en-US" sz="2400" dirty="0">
                <a:latin typeface="Obviously Wide Lght"/>
              </a:rPr>
              <a:t>What are the impacts of AI? </a:t>
            </a:r>
          </a:p>
        </p:txBody>
      </p:sp>
      <p:sp>
        <p:nvSpPr>
          <p:cNvPr id="5" name="Text Placeholder 4">
            <a:extLst>
              <a:ext uri="{FF2B5EF4-FFF2-40B4-BE49-F238E27FC236}">
                <a16:creationId xmlns:a16="http://schemas.microsoft.com/office/drawing/2014/main" id="{C3ECD349-EC7F-CF47-9021-CC4A7AC7AB61}"/>
              </a:ext>
            </a:extLst>
          </p:cNvPr>
          <p:cNvSpPr>
            <a:spLocks noGrp="1"/>
          </p:cNvSpPr>
          <p:nvPr>
            <p:ph type="body" sz="quarter" idx="10"/>
          </p:nvPr>
        </p:nvSpPr>
        <p:spPr>
          <a:xfrm>
            <a:off x="547214" y="1777235"/>
            <a:ext cx="11097571" cy="4620390"/>
          </a:xfrm>
        </p:spPr>
        <p:txBody>
          <a:bodyPr>
            <a:normAutofit/>
          </a:bodyPr>
          <a:lstStyle/>
          <a:p>
            <a:pPr marL="0" indent="0">
              <a:spcBef>
                <a:spcPts val="0"/>
              </a:spcBef>
              <a:buNone/>
            </a:pPr>
            <a:r>
              <a:rPr lang="en-US" sz="2400" dirty="0">
                <a:latin typeface="Gentona Book" panose="00000800000000000000"/>
              </a:rPr>
              <a:t>Be on the look out:</a:t>
            </a:r>
          </a:p>
          <a:p>
            <a:pPr marL="9525">
              <a:spcBef>
                <a:spcPts val="0"/>
              </a:spcBef>
            </a:pPr>
            <a:endParaRPr lang="en-US" sz="2400" dirty="0">
              <a:latin typeface="Gentona Book" panose="00000800000000000000"/>
            </a:endParaRPr>
          </a:p>
          <a:p>
            <a:pPr marL="914400" indent="-342900">
              <a:spcBef>
                <a:spcPts val="0"/>
              </a:spcBef>
              <a:buFont typeface="Arial" panose="020B0604020202020204" pitchFamily="34" charset="0"/>
              <a:buChar char="•"/>
            </a:pPr>
            <a:r>
              <a:rPr lang="en-US" sz="2400" dirty="0">
                <a:latin typeface="Gentona Book" panose="00000800000000000000"/>
              </a:rPr>
              <a:t>EU AI Act</a:t>
            </a:r>
          </a:p>
          <a:p>
            <a:pPr marL="914400" indent="-342900">
              <a:spcBef>
                <a:spcPts val="1800"/>
              </a:spcBef>
              <a:buFont typeface="Arial" panose="020B0604020202020204" pitchFamily="34" charset="0"/>
              <a:buChar char="•"/>
            </a:pPr>
            <a:r>
              <a:rPr lang="en-US" sz="2400" dirty="0">
                <a:latin typeface="Gentona Book" panose="00000800000000000000"/>
              </a:rPr>
              <a:t>Executive Order on Safe, Secure, and Trustworthy AI</a:t>
            </a:r>
          </a:p>
          <a:p>
            <a:pPr marL="914400" indent="-342900">
              <a:spcBef>
                <a:spcPts val="1800"/>
              </a:spcBef>
              <a:buFont typeface="Arial" panose="020B0604020202020204" pitchFamily="34" charset="0"/>
              <a:buChar char="•"/>
            </a:pPr>
            <a:r>
              <a:rPr lang="en-US" sz="2400" dirty="0">
                <a:latin typeface="Gentona Book" panose="00000800000000000000"/>
              </a:rPr>
              <a:t>Congress?</a:t>
            </a:r>
          </a:p>
          <a:p>
            <a:pPr marL="914400" indent="-342900">
              <a:spcBef>
                <a:spcPts val="1800"/>
              </a:spcBef>
              <a:buFont typeface="Arial" panose="020B0604020202020204" pitchFamily="34" charset="0"/>
              <a:buChar char="•"/>
            </a:pPr>
            <a:r>
              <a:rPr lang="en-US" sz="2400">
                <a:latin typeface="Gentona Book" panose="00000800000000000000"/>
              </a:rPr>
              <a:t>General </a:t>
            </a:r>
            <a:r>
              <a:rPr lang="en-US" sz="2400" dirty="0">
                <a:latin typeface="Gentona Book" panose="00000800000000000000"/>
              </a:rPr>
              <a:t>Thoughts</a:t>
            </a:r>
          </a:p>
        </p:txBody>
      </p:sp>
    </p:spTree>
    <p:extLst>
      <p:ext uri="{BB962C8B-B14F-4D97-AF65-F5344CB8AC3E}">
        <p14:creationId xmlns:p14="http://schemas.microsoft.com/office/powerpoint/2010/main" val="367476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FFDB-1723-214F-B296-61A2184AA392}"/>
              </a:ext>
            </a:extLst>
          </p:cNvPr>
          <p:cNvSpPr>
            <a:spLocks noGrp="1"/>
          </p:cNvSpPr>
          <p:nvPr>
            <p:ph type="title"/>
          </p:nvPr>
        </p:nvSpPr>
        <p:spPr/>
        <p:txBody>
          <a:bodyPr/>
          <a:lstStyle/>
          <a:p>
            <a:r>
              <a:rPr lang="en-US" sz="2400" dirty="0">
                <a:latin typeface="Obviously Wide Lght"/>
              </a:rPr>
              <a:t>Global Privacy Laws</a:t>
            </a:r>
          </a:p>
        </p:txBody>
      </p:sp>
      <p:sp>
        <p:nvSpPr>
          <p:cNvPr id="5" name="Text Placeholder 4">
            <a:extLst>
              <a:ext uri="{FF2B5EF4-FFF2-40B4-BE49-F238E27FC236}">
                <a16:creationId xmlns:a16="http://schemas.microsoft.com/office/drawing/2014/main" id="{C3ECD349-EC7F-CF47-9021-CC4A7AC7AB61}"/>
              </a:ext>
            </a:extLst>
          </p:cNvPr>
          <p:cNvSpPr>
            <a:spLocks noGrp="1"/>
          </p:cNvSpPr>
          <p:nvPr>
            <p:ph type="body" sz="quarter" idx="10"/>
          </p:nvPr>
        </p:nvSpPr>
        <p:spPr>
          <a:xfrm>
            <a:off x="1559859" y="1873625"/>
            <a:ext cx="8480612" cy="4524000"/>
          </a:xfrm>
        </p:spPr>
        <p:txBody>
          <a:bodyPr>
            <a:normAutofit/>
          </a:bodyPr>
          <a:lstStyle/>
          <a:p>
            <a:pPr marL="0" indent="0">
              <a:spcBef>
                <a:spcPts val="0"/>
              </a:spcBef>
              <a:buNone/>
            </a:pPr>
            <a:r>
              <a:rPr lang="en-US" sz="2400" dirty="0">
                <a:latin typeface="Gentona Book" panose="00000800000000000000"/>
              </a:rPr>
              <a:t>It started in 2018…</a:t>
            </a:r>
          </a:p>
          <a:p>
            <a:pPr marL="0" indent="0">
              <a:spcBef>
                <a:spcPts val="0"/>
              </a:spcBef>
              <a:buNone/>
            </a:pPr>
            <a:endParaRPr lang="en-US" sz="2400" dirty="0">
              <a:latin typeface="Gentona Book" panose="00000800000000000000"/>
            </a:endParaRPr>
          </a:p>
          <a:p>
            <a:pPr lvl="1">
              <a:spcBef>
                <a:spcPts val="0"/>
              </a:spcBef>
            </a:pPr>
            <a:r>
              <a:rPr lang="en-US" sz="1800" dirty="0">
                <a:latin typeface="Gentona Book" panose="00000800000000000000"/>
              </a:rPr>
              <a:t>European Union Data Protection Regulation (EU GDPR)</a:t>
            </a:r>
          </a:p>
          <a:p>
            <a:pPr marL="457200" lvl="1" indent="0">
              <a:spcBef>
                <a:spcPts val="0"/>
              </a:spcBef>
              <a:buNone/>
            </a:pPr>
            <a:endParaRPr lang="en-US" sz="1800" dirty="0">
              <a:latin typeface="Gentona Book" panose="00000800000000000000"/>
            </a:endParaRPr>
          </a:p>
          <a:p>
            <a:pPr lvl="1">
              <a:spcBef>
                <a:spcPts val="0"/>
              </a:spcBef>
            </a:pPr>
            <a:r>
              <a:rPr lang="en-US" sz="1800" dirty="0">
                <a:latin typeface="Gentona Book" panose="00000800000000000000"/>
              </a:rPr>
              <a:t>UK Data Protection Regulation (UK GDPR, went into effect at the same time as Brexit)</a:t>
            </a:r>
          </a:p>
          <a:p>
            <a:pPr marL="457200" lvl="1" indent="0">
              <a:spcBef>
                <a:spcPts val="0"/>
              </a:spcBef>
              <a:buNone/>
            </a:pPr>
            <a:endParaRPr lang="en-US" sz="1800" dirty="0">
              <a:latin typeface="Gentona Book" panose="00000800000000000000"/>
            </a:endParaRPr>
          </a:p>
          <a:p>
            <a:pPr lvl="1">
              <a:spcBef>
                <a:spcPts val="0"/>
              </a:spcBef>
            </a:pPr>
            <a:r>
              <a:rPr lang="en-US" sz="1800" dirty="0">
                <a:latin typeface="Gentona Book" panose="00000800000000000000"/>
              </a:rPr>
              <a:t>Chinese </a:t>
            </a:r>
            <a:r>
              <a:rPr lang="en-US" sz="1800" b="0" i="0" dirty="0">
                <a:solidFill>
                  <a:srgbClr val="040C28"/>
                </a:solidFill>
                <a:effectLst/>
                <a:latin typeface="Gentona Book" panose="00000800000000000000"/>
              </a:rPr>
              <a:t>The Personal Information Protection Law (PIPL)</a:t>
            </a:r>
          </a:p>
          <a:p>
            <a:pPr lvl="1">
              <a:spcBef>
                <a:spcPts val="0"/>
              </a:spcBef>
            </a:pPr>
            <a:endParaRPr lang="en-US" sz="1800" dirty="0">
              <a:solidFill>
                <a:srgbClr val="040C28"/>
              </a:solidFill>
              <a:latin typeface="Gentona Book" panose="00000800000000000000"/>
            </a:endParaRPr>
          </a:p>
          <a:p>
            <a:pPr marL="0" lvl="1" indent="0">
              <a:spcBef>
                <a:spcPts val="0"/>
              </a:spcBef>
              <a:buNone/>
            </a:pPr>
            <a:r>
              <a:rPr lang="en-US" sz="1800" dirty="0">
                <a:solidFill>
                  <a:srgbClr val="040C28"/>
                </a:solidFill>
                <a:latin typeface="Gentona Book" panose="00000800000000000000"/>
              </a:rPr>
              <a:t>Most countries in the world now have data protection/data privacy legislation.  Many are supposedly modeled on the EU GDPR but have their own national character.  </a:t>
            </a:r>
          </a:p>
          <a:p>
            <a:pPr marL="0" lvl="1" indent="0">
              <a:spcBef>
                <a:spcPts val="0"/>
              </a:spcBef>
              <a:buNone/>
            </a:pPr>
            <a:endParaRPr lang="en-US" sz="1800" dirty="0">
              <a:solidFill>
                <a:srgbClr val="040C28"/>
              </a:solidFill>
              <a:latin typeface="Gentona Book" panose="00000800000000000000"/>
            </a:endParaRPr>
          </a:p>
          <a:p>
            <a:pPr marL="0" lvl="1" indent="0">
              <a:spcBef>
                <a:spcPts val="0"/>
              </a:spcBef>
              <a:buNone/>
            </a:pPr>
            <a:r>
              <a:rPr lang="en-US" sz="1800" dirty="0">
                <a:solidFill>
                  <a:srgbClr val="040C28"/>
                </a:solidFill>
                <a:latin typeface="Gentona Book" panose="00000800000000000000"/>
              </a:rPr>
              <a:t>Feel free to contact us any time with questions or concerns.  </a:t>
            </a:r>
            <a:endParaRPr lang="en-US" sz="1800" dirty="0">
              <a:latin typeface="Gentona Book" panose="00000800000000000000"/>
            </a:endParaRPr>
          </a:p>
          <a:p>
            <a:pPr lvl="1">
              <a:spcBef>
                <a:spcPts val="0"/>
              </a:spcBef>
            </a:pPr>
            <a:endParaRPr lang="en-US" sz="1600" dirty="0">
              <a:latin typeface="Gentona Book" panose="00000800000000000000"/>
            </a:endParaRPr>
          </a:p>
        </p:txBody>
      </p:sp>
    </p:spTree>
    <p:extLst>
      <p:ext uri="{BB962C8B-B14F-4D97-AF65-F5344CB8AC3E}">
        <p14:creationId xmlns:p14="http://schemas.microsoft.com/office/powerpoint/2010/main" val="304087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FFDB-1723-214F-B296-61A2184AA392}"/>
              </a:ext>
            </a:extLst>
          </p:cNvPr>
          <p:cNvSpPr>
            <a:spLocks noGrp="1"/>
          </p:cNvSpPr>
          <p:nvPr>
            <p:ph type="title"/>
          </p:nvPr>
        </p:nvSpPr>
        <p:spPr/>
        <p:txBody>
          <a:bodyPr/>
          <a:lstStyle/>
          <a:p>
            <a:r>
              <a:rPr lang="en-US" sz="2400" dirty="0">
                <a:latin typeface="Obviously Wide Lght"/>
              </a:rPr>
              <a:t>Reporting a Breach </a:t>
            </a:r>
          </a:p>
        </p:txBody>
      </p:sp>
      <p:graphicFrame>
        <p:nvGraphicFramePr>
          <p:cNvPr id="3" name="Text Placeholder 4">
            <a:extLst>
              <a:ext uri="{FF2B5EF4-FFF2-40B4-BE49-F238E27FC236}">
                <a16:creationId xmlns:a16="http://schemas.microsoft.com/office/drawing/2014/main" id="{718CB057-B286-49EC-29F1-B826BE958B5C}"/>
              </a:ext>
            </a:extLst>
          </p:cNvPr>
          <p:cNvGraphicFramePr/>
          <p:nvPr>
            <p:extLst>
              <p:ext uri="{D42A27DB-BD31-4B8C-83A1-F6EECF244321}">
                <p14:modId xmlns:p14="http://schemas.microsoft.com/office/powerpoint/2010/main" val="3449781144"/>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8939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FFDB-1723-214F-B296-61A2184AA392}"/>
              </a:ext>
            </a:extLst>
          </p:cNvPr>
          <p:cNvSpPr>
            <a:spLocks noGrp="1"/>
          </p:cNvSpPr>
          <p:nvPr>
            <p:ph type="title"/>
          </p:nvPr>
        </p:nvSpPr>
        <p:spPr/>
        <p:txBody>
          <a:bodyPr/>
          <a:lstStyle/>
          <a:p>
            <a:r>
              <a:rPr lang="en-US" dirty="0">
                <a:latin typeface="Obviously Wide Lght"/>
              </a:rPr>
              <a:t>Contact Information</a:t>
            </a:r>
            <a:endParaRPr lang="en-US" sz="2400" dirty="0">
              <a:latin typeface="Obviously Wide Lght"/>
            </a:endParaRPr>
          </a:p>
        </p:txBody>
      </p:sp>
      <p:sp>
        <p:nvSpPr>
          <p:cNvPr id="5" name="Text Placeholder 4">
            <a:extLst>
              <a:ext uri="{FF2B5EF4-FFF2-40B4-BE49-F238E27FC236}">
                <a16:creationId xmlns:a16="http://schemas.microsoft.com/office/drawing/2014/main" id="{C3ECD349-EC7F-CF47-9021-CC4A7AC7AB61}"/>
              </a:ext>
            </a:extLst>
          </p:cNvPr>
          <p:cNvSpPr>
            <a:spLocks noGrp="1"/>
          </p:cNvSpPr>
          <p:nvPr>
            <p:ph type="body" sz="quarter" idx="10"/>
          </p:nvPr>
        </p:nvSpPr>
        <p:spPr/>
        <p:txBody>
          <a:bodyPr>
            <a:noAutofit/>
          </a:bodyPr>
          <a:lstStyle/>
          <a:p>
            <a:pPr marL="73025" indent="0">
              <a:buNone/>
            </a:pPr>
            <a:r>
              <a:rPr lang="en-US" sz="2000" b="0" i="0" dirty="0">
                <a:solidFill>
                  <a:schemeClr val="tx1"/>
                </a:solidFill>
                <a:latin typeface="Gentona Book" panose="00000800000000000000"/>
              </a:rPr>
              <a:t>Questions or concerns about Privacy should be directed to any of the following:</a:t>
            </a:r>
          </a:p>
          <a:p>
            <a:pPr marL="73025" indent="0">
              <a:spcBef>
                <a:spcPts val="0"/>
              </a:spcBef>
              <a:buNone/>
            </a:pPr>
            <a:endParaRPr lang="en-US" sz="2000" b="0" i="0" dirty="0">
              <a:solidFill>
                <a:schemeClr val="tx1"/>
              </a:solidFill>
              <a:latin typeface="Gentona Book" panose="00000800000000000000"/>
            </a:endParaRPr>
          </a:p>
          <a:p>
            <a:pPr marL="73025" indent="0">
              <a:spcBef>
                <a:spcPts val="0"/>
              </a:spcBef>
              <a:buNone/>
            </a:pPr>
            <a:r>
              <a:rPr lang="en-US" sz="2000" b="0" i="0" dirty="0">
                <a:solidFill>
                  <a:schemeClr val="tx1"/>
                </a:solidFill>
                <a:latin typeface="Gentona Book" panose="00000800000000000000"/>
              </a:rPr>
              <a:t>	</a:t>
            </a:r>
            <a:r>
              <a:rPr lang="en-US" sz="2000" b="1" dirty="0">
                <a:latin typeface="Gentona Book" panose="00000800000000000000"/>
              </a:rPr>
              <a:t>Carol McMahon</a:t>
            </a:r>
          </a:p>
          <a:p>
            <a:pPr marL="73025" indent="0">
              <a:spcBef>
                <a:spcPts val="0"/>
              </a:spcBef>
              <a:buNone/>
            </a:pPr>
            <a:r>
              <a:rPr lang="en-US" sz="2000" dirty="0">
                <a:latin typeface="Gentona Book" panose="00000800000000000000"/>
              </a:rPr>
              <a:t>	Director, UF Privacy</a:t>
            </a:r>
          </a:p>
          <a:p>
            <a:pPr marL="73025" indent="0">
              <a:spcBef>
                <a:spcPts val="0"/>
              </a:spcBef>
              <a:buNone/>
            </a:pPr>
            <a:r>
              <a:rPr lang="en-US" sz="2000" dirty="0">
                <a:latin typeface="Gentona Book" panose="00000800000000000000"/>
              </a:rPr>
              <a:t>	Email: </a:t>
            </a:r>
            <a:r>
              <a:rPr lang="en-US" sz="2000" dirty="0">
                <a:solidFill>
                  <a:srgbClr val="0000FF"/>
                </a:solidFill>
                <a:latin typeface="Gentona Book" panose="00000800000000000000"/>
              </a:rPr>
              <a:t>carol.mcmahon@ufl.edu </a:t>
            </a:r>
          </a:p>
          <a:p>
            <a:pPr marL="73025" indent="0">
              <a:spcBef>
                <a:spcPts val="0"/>
              </a:spcBef>
              <a:buNone/>
            </a:pPr>
            <a:r>
              <a:rPr lang="en-US" sz="2000" dirty="0">
                <a:latin typeface="Gentona Book" panose="00000800000000000000"/>
              </a:rPr>
              <a:t>	Phone: (352) 294-1912</a:t>
            </a:r>
          </a:p>
          <a:p>
            <a:pPr marL="73025" indent="0">
              <a:spcBef>
                <a:spcPts val="0"/>
              </a:spcBef>
              <a:buNone/>
            </a:pPr>
            <a:endParaRPr lang="en-US" sz="2000" dirty="0">
              <a:latin typeface="Gentona Book" panose="00000800000000000000"/>
            </a:endParaRPr>
          </a:p>
          <a:p>
            <a:pPr marL="73025" indent="0">
              <a:spcBef>
                <a:spcPts val="0"/>
              </a:spcBef>
              <a:buNone/>
            </a:pPr>
            <a:r>
              <a:rPr lang="en-US" sz="2000" b="1" dirty="0">
                <a:latin typeface="Gentona Book" panose="00000800000000000000"/>
              </a:rPr>
              <a:t>	Christian Justiniano</a:t>
            </a:r>
          </a:p>
          <a:p>
            <a:pPr marL="73025" indent="0">
              <a:spcBef>
                <a:spcPts val="0"/>
              </a:spcBef>
              <a:buNone/>
            </a:pPr>
            <a:r>
              <a:rPr lang="en-US" sz="2000" dirty="0">
                <a:latin typeface="Gentona Book" panose="00000800000000000000"/>
              </a:rPr>
              <a:t>	UF Privacy Specialist</a:t>
            </a:r>
          </a:p>
          <a:p>
            <a:pPr marL="73025" indent="0">
              <a:spcBef>
                <a:spcPts val="0"/>
              </a:spcBef>
              <a:buNone/>
            </a:pPr>
            <a:r>
              <a:rPr lang="en-US" sz="2000" dirty="0">
                <a:latin typeface="Gentona Book" panose="00000800000000000000"/>
              </a:rPr>
              <a:t>	Email: </a:t>
            </a:r>
            <a:r>
              <a:rPr lang="en-US" sz="2000" dirty="0">
                <a:solidFill>
                  <a:srgbClr val="0000FF"/>
                </a:solidFill>
                <a:latin typeface="Gentona Book" panose="00000800000000000000"/>
              </a:rPr>
              <a:t>cjustiniano@ufl.edu</a:t>
            </a:r>
          </a:p>
          <a:p>
            <a:pPr marL="73025" indent="0">
              <a:spcBef>
                <a:spcPts val="0"/>
              </a:spcBef>
              <a:buNone/>
            </a:pPr>
            <a:r>
              <a:rPr lang="en-US" sz="2000" dirty="0">
                <a:latin typeface="Gentona Book" panose="00000800000000000000"/>
              </a:rPr>
              <a:t>	Phone: (352) 294-8726</a:t>
            </a:r>
          </a:p>
          <a:p>
            <a:pPr marL="73025" indent="0">
              <a:spcBef>
                <a:spcPts val="0"/>
              </a:spcBef>
              <a:buNone/>
            </a:pPr>
            <a:endParaRPr lang="en-US" sz="2000" dirty="0">
              <a:latin typeface="Gentona Book" panose="00000800000000000000"/>
            </a:endParaRPr>
          </a:p>
          <a:p>
            <a:pPr marL="73025" indent="0">
              <a:spcBef>
                <a:spcPts val="0"/>
              </a:spcBef>
              <a:buNone/>
            </a:pPr>
            <a:r>
              <a:rPr lang="en-US" sz="2000" b="1" dirty="0">
                <a:latin typeface="Gentona Book" panose="00000800000000000000"/>
              </a:rPr>
              <a:t>	Brandon Sykes</a:t>
            </a:r>
          </a:p>
          <a:p>
            <a:pPr marL="73025" indent="0">
              <a:spcBef>
                <a:spcPts val="0"/>
              </a:spcBef>
              <a:buNone/>
            </a:pPr>
            <a:r>
              <a:rPr lang="en-US" sz="2000" dirty="0">
                <a:latin typeface="Gentona Book" panose="00000800000000000000"/>
              </a:rPr>
              <a:t>	UF Privacy Specialist</a:t>
            </a:r>
          </a:p>
          <a:p>
            <a:pPr marL="73025" indent="0">
              <a:spcBef>
                <a:spcPts val="0"/>
              </a:spcBef>
              <a:buNone/>
            </a:pPr>
            <a:r>
              <a:rPr lang="en-US" sz="2000" dirty="0">
                <a:latin typeface="Gentona Book" panose="00000800000000000000"/>
              </a:rPr>
              <a:t>	Email: </a:t>
            </a:r>
            <a:r>
              <a:rPr lang="en-US" sz="2000" dirty="0">
                <a:solidFill>
                  <a:srgbClr val="0000FF"/>
                </a:solidFill>
                <a:latin typeface="Gentona Book" panose="00000800000000000000"/>
              </a:rPr>
              <a:t>bsykes@ufl.edu </a:t>
            </a:r>
          </a:p>
          <a:p>
            <a:pPr marL="73025" indent="0">
              <a:spcBef>
                <a:spcPts val="0"/>
              </a:spcBef>
              <a:buNone/>
            </a:pPr>
            <a:r>
              <a:rPr lang="en-US" sz="2000" dirty="0">
                <a:latin typeface="Gentona Book" panose="00000800000000000000"/>
              </a:rPr>
              <a:t>	Phone: (352) 294-8718</a:t>
            </a:r>
          </a:p>
          <a:p>
            <a:pPr marL="73025" indent="0">
              <a:spcBef>
                <a:spcPts val="0"/>
              </a:spcBef>
              <a:buNone/>
            </a:pPr>
            <a:endParaRPr lang="en-US" sz="2000" dirty="0">
              <a:latin typeface="Gentona Book" panose="00000800000000000000"/>
            </a:endParaRPr>
          </a:p>
          <a:p>
            <a:pPr marL="73025" indent="0">
              <a:spcBef>
                <a:spcPts val="0"/>
              </a:spcBef>
              <a:buNone/>
            </a:pPr>
            <a:endParaRPr lang="en-US" sz="2000" dirty="0">
              <a:latin typeface="Gentona Book" panose="00000800000000000000"/>
            </a:endParaRPr>
          </a:p>
          <a:p>
            <a:pPr marL="73025" indent="0">
              <a:spcBef>
                <a:spcPts val="0"/>
              </a:spcBef>
              <a:buNone/>
            </a:pPr>
            <a:r>
              <a:rPr lang="en-US" sz="2000" dirty="0">
                <a:latin typeface="Gentona Book" panose="00000800000000000000"/>
              </a:rPr>
              <a:t>	</a:t>
            </a:r>
          </a:p>
          <a:p>
            <a:pPr marL="301625"/>
            <a:endParaRPr lang="en-US" sz="2000" dirty="0">
              <a:latin typeface="Gentona Book" panose="00000800000000000000"/>
            </a:endParaRPr>
          </a:p>
        </p:txBody>
      </p:sp>
    </p:spTree>
    <p:extLst>
      <p:ext uri="{BB962C8B-B14F-4D97-AF65-F5344CB8AC3E}">
        <p14:creationId xmlns:p14="http://schemas.microsoft.com/office/powerpoint/2010/main" val="1406868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29BB-F7D5-0F48-92B8-53B9A5E24E53}"/>
              </a:ext>
            </a:extLst>
          </p:cNvPr>
          <p:cNvSpPr>
            <a:spLocks noGrp="1"/>
          </p:cNvSpPr>
          <p:nvPr>
            <p:ph type="ctrTitle"/>
          </p:nvPr>
        </p:nvSpPr>
        <p:spPr/>
        <p:txBody>
          <a:bodyPr/>
          <a:lstStyle/>
          <a:p>
            <a:r>
              <a:rPr lang="en-US" sz="8000" dirty="0"/>
              <a:t>Questions?</a:t>
            </a:r>
          </a:p>
        </p:txBody>
      </p:sp>
    </p:spTree>
    <p:extLst>
      <p:ext uri="{BB962C8B-B14F-4D97-AF65-F5344CB8AC3E}">
        <p14:creationId xmlns:p14="http://schemas.microsoft.com/office/powerpoint/2010/main" val="3473505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2449-765B-2449-A5D8-67091F56E747}"/>
              </a:ext>
            </a:extLst>
          </p:cNvPr>
          <p:cNvSpPr>
            <a:spLocks noGrp="1"/>
          </p:cNvSpPr>
          <p:nvPr>
            <p:ph type="title"/>
          </p:nvPr>
        </p:nvSpPr>
        <p:spPr/>
        <p:txBody>
          <a:bodyPr/>
          <a:lstStyle/>
          <a:p>
            <a:r>
              <a:rPr lang="en-US" dirty="0"/>
              <a:t>Organizational Structure</a:t>
            </a:r>
          </a:p>
        </p:txBody>
      </p:sp>
      <p:graphicFrame>
        <p:nvGraphicFramePr>
          <p:cNvPr id="4" name="Diagram 3">
            <a:extLst>
              <a:ext uri="{FF2B5EF4-FFF2-40B4-BE49-F238E27FC236}">
                <a16:creationId xmlns:a16="http://schemas.microsoft.com/office/drawing/2014/main" id="{ED808C99-9D7B-D29F-DB56-3A134ECB2112}"/>
              </a:ext>
            </a:extLst>
          </p:cNvPr>
          <p:cNvGraphicFramePr/>
          <p:nvPr>
            <p:extLst>
              <p:ext uri="{D42A27DB-BD31-4B8C-83A1-F6EECF244321}">
                <p14:modId xmlns:p14="http://schemas.microsoft.com/office/powerpoint/2010/main" val="3203025974"/>
              </p:ext>
            </p:extLst>
          </p:nvPr>
        </p:nvGraphicFramePr>
        <p:xfrm>
          <a:off x="700088" y="433387"/>
          <a:ext cx="10334625" cy="6306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252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4CB4-EF0A-A448-9C74-DA0A3B9695D7}"/>
              </a:ext>
            </a:extLst>
          </p:cNvPr>
          <p:cNvSpPr>
            <a:spLocks noGrp="1"/>
          </p:cNvSpPr>
          <p:nvPr>
            <p:ph type="title"/>
          </p:nvPr>
        </p:nvSpPr>
        <p:spPr/>
        <p:txBody>
          <a:bodyPr/>
          <a:lstStyle/>
          <a:p>
            <a:r>
              <a:rPr lang="en-US" dirty="0"/>
              <a:t>Key Functions</a:t>
            </a:r>
          </a:p>
        </p:txBody>
      </p:sp>
      <p:sp>
        <p:nvSpPr>
          <p:cNvPr id="4" name="Text Placeholder 3">
            <a:extLst>
              <a:ext uri="{FF2B5EF4-FFF2-40B4-BE49-F238E27FC236}">
                <a16:creationId xmlns:a16="http://schemas.microsoft.com/office/drawing/2014/main" id="{E11AC183-E402-AF49-A855-23E6ED39EA55}"/>
              </a:ext>
            </a:extLst>
          </p:cNvPr>
          <p:cNvSpPr>
            <a:spLocks noGrp="1"/>
          </p:cNvSpPr>
          <p:nvPr>
            <p:ph type="body" sz="quarter" idx="18"/>
          </p:nvPr>
        </p:nvSpPr>
        <p:spPr>
          <a:xfrm>
            <a:off x="669451" y="1668838"/>
            <a:ext cx="5426549" cy="3327400"/>
          </a:xfrm>
        </p:spPr>
        <p:txBody>
          <a:bodyPr/>
          <a:lstStyle/>
          <a:p>
            <a:pPr marL="165100" indent="-155575">
              <a:buFont typeface="Arial" panose="020B0604020202020204" pitchFamily="34" charset="0"/>
              <a:buChar char="•"/>
            </a:pPr>
            <a:endParaRPr lang="en-US" sz="1800" b="0" dirty="0">
              <a:solidFill>
                <a:schemeClr val="tx1"/>
              </a:solidFill>
              <a:latin typeface="Gentona Book" panose="00000800000000000000"/>
            </a:endParaRPr>
          </a:p>
          <a:p>
            <a:pPr marL="165100" indent="-155575">
              <a:buFont typeface="Arial" panose="020B0604020202020204" pitchFamily="34" charset="0"/>
              <a:buChar char="•"/>
            </a:pPr>
            <a:r>
              <a:rPr lang="en-US" sz="1800" b="0" dirty="0">
                <a:solidFill>
                  <a:schemeClr val="tx1"/>
                </a:solidFill>
                <a:latin typeface="Gentona Book" panose="00000800000000000000"/>
              </a:rPr>
              <a:t>Promote a culture of privacy, confidentiality, and compliance with regulations</a:t>
            </a:r>
          </a:p>
          <a:p>
            <a:pPr marL="165100" indent="-155575">
              <a:buFont typeface="Arial" panose="020B0604020202020204" pitchFamily="34" charset="0"/>
              <a:buChar char="•"/>
            </a:pPr>
            <a:r>
              <a:rPr lang="en-US" sz="1800" b="0" dirty="0">
                <a:solidFill>
                  <a:schemeClr val="tx1"/>
                </a:solidFill>
                <a:latin typeface="Gentona Book" panose="00000800000000000000"/>
              </a:rPr>
              <a:t>Provide guidance and education on privacy-related matters</a:t>
            </a:r>
          </a:p>
          <a:p>
            <a:pPr marL="165100" indent="-155575">
              <a:buFont typeface="Arial" panose="020B0604020202020204" pitchFamily="34" charset="0"/>
              <a:buChar char="•"/>
            </a:pPr>
            <a:r>
              <a:rPr lang="en-US" sz="1800" b="0" dirty="0">
                <a:solidFill>
                  <a:schemeClr val="tx1"/>
                </a:solidFill>
                <a:latin typeface="Gentona Book" panose="00000800000000000000"/>
              </a:rPr>
              <a:t>Assist with University hotline inquiries and investigations that pertain to privacy</a:t>
            </a:r>
          </a:p>
          <a:p>
            <a:pPr marL="165100" indent="-155575">
              <a:buFont typeface="Arial" panose="020B0604020202020204" pitchFamily="34" charset="0"/>
              <a:buChar char="•"/>
            </a:pPr>
            <a:r>
              <a:rPr lang="en-US" sz="1800" b="0" dirty="0">
                <a:solidFill>
                  <a:schemeClr val="tx1"/>
                </a:solidFill>
                <a:latin typeface="Gentona Book" panose="00000800000000000000"/>
              </a:rPr>
              <a:t>Assess and address privacy compliance risks</a:t>
            </a:r>
          </a:p>
          <a:p>
            <a:pPr marL="165100" indent="-155575">
              <a:buFont typeface="Arial" panose="020B0604020202020204" pitchFamily="34" charset="0"/>
              <a:buChar char="•"/>
            </a:pPr>
            <a:r>
              <a:rPr lang="en-US" sz="1800" b="0" dirty="0">
                <a:solidFill>
                  <a:schemeClr val="tx1"/>
                </a:solidFill>
                <a:latin typeface="Gentona Book" panose="00000800000000000000"/>
              </a:rPr>
              <a:t>Develop and maintain UF’s Privacy Policies</a:t>
            </a:r>
          </a:p>
          <a:p>
            <a:pPr marL="165100" indent="-155575">
              <a:buFont typeface="Arial" panose="020B0604020202020204" pitchFamily="34" charset="0"/>
              <a:buChar char="•"/>
            </a:pPr>
            <a:r>
              <a:rPr lang="en-US" sz="1800" b="0" dirty="0">
                <a:solidFill>
                  <a:schemeClr val="tx1"/>
                </a:solidFill>
                <a:latin typeface="Gentona Book" panose="00000800000000000000"/>
              </a:rPr>
              <a:t>Support and promote compliance with UF’s Information Security Program and Information Technology Policies and Standards</a:t>
            </a:r>
          </a:p>
        </p:txBody>
      </p:sp>
      <p:pic>
        <p:nvPicPr>
          <p:cNvPr id="15" name="Picture 4" descr="What is the difference between Information Security and Data privacy? -  Intellfence.com">
            <a:extLst>
              <a:ext uri="{FF2B5EF4-FFF2-40B4-BE49-F238E27FC236}">
                <a16:creationId xmlns:a16="http://schemas.microsoft.com/office/drawing/2014/main" id="{B00DCCDB-C853-F231-5969-20C775126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524" y="2137374"/>
            <a:ext cx="4407294" cy="31267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5911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2449-765B-2449-A5D8-67091F56E747}"/>
              </a:ext>
            </a:extLst>
          </p:cNvPr>
          <p:cNvSpPr>
            <a:spLocks noGrp="1"/>
          </p:cNvSpPr>
          <p:nvPr>
            <p:ph type="title"/>
          </p:nvPr>
        </p:nvSpPr>
        <p:spPr/>
        <p:txBody>
          <a:bodyPr/>
          <a:lstStyle/>
          <a:p>
            <a:r>
              <a:rPr lang="en-US" dirty="0"/>
              <a:t>Key Functions (cont.)</a:t>
            </a:r>
          </a:p>
        </p:txBody>
      </p:sp>
      <p:sp>
        <p:nvSpPr>
          <p:cNvPr id="5" name="TextBox 4">
            <a:extLst>
              <a:ext uri="{FF2B5EF4-FFF2-40B4-BE49-F238E27FC236}">
                <a16:creationId xmlns:a16="http://schemas.microsoft.com/office/drawing/2014/main" id="{052C3D29-DAA3-8FF9-E4EE-1545D91C7A0B}"/>
              </a:ext>
            </a:extLst>
          </p:cNvPr>
          <p:cNvSpPr txBox="1"/>
          <p:nvPr/>
        </p:nvSpPr>
        <p:spPr>
          <a:xfrm>
            <a:off x="677119" y="1515935"/>
            <a:ext cx="10573473" cy="4698722"/>
          </a:xfrm>
          <a:prstGeom prst="rect">
            <a:avLst/>
          </a:prstGeom>
          <a:noFill/>
        </p:spPr>
        <p:txBody>
          <a:bodyPr wrap="square">
            <a:spAutoFit/>
          </a:bodyPr>
          <a:lstStyle/>
          <a:p>
            <a:pPr marL="165100" indent="-155575">
              <a:spcBef>
                <a:spcPts val="1000"/>
              </a:spcBef>
              <a:buFont typeface="Arial" panose="020B0604020202020204" pitchFamily="34" charset="0"/>
              <a:buChar char="•"/>
            </a:pPr>
            <a:r>
              <a:rPr lang="en-US" dirty="0">
                <a:latin typeface="Gentona Book" panose="00000800000000000000" charset="0"/>
              </a:rPr>
              <a:t>The UF Privacy team serves as a resource to help the University community understand requirements and individual rights regarding the University’s use and disclosure of certain types of data. </a:t>
            </a:r>
          </a:p>
          <a:p>
            <a:pPr marL="165100" indent="-155575">
              <a:spcBef>
                <a:spcPts val="1000"/>
              </a:spcBef>
              <a:buFont typeface="Arial" panose="020B0604020202020204" pitchFamily="34" charset="0"/>
              <a:buChar char="•"/>
            </a:pPr>
            <a:r>
              <a:rPr lang="en-US" dirty="0">
                <a:latin typeface="Gentona Book" panose="00000800000000000000" charset="0"/>
              </a:rPr>
              <a:t>Here are some key data types and the laws addressing each:</a:t>
            </a:r>
          </a:p>
          <a:p>
            <a:pPr marL="622300" lvl="1" indent="-155575">
              <a:spcBef>
                <a:spcPts val="1000"/>
              </a:spcBef>
              <a:buFont typeface="Arial" panose="020B0604020202020204" pitchFamily="34" charset="0"/>
              <a:buChar char="•"/>
            </a:pPr>
            <a:r>
              <a:rPr lang="en-US" dirty="0">
                <a:latin typeface="Gentona Book" panose="00000800000000000000" charset="0"/>
              </a:rPr>
              <a:t>Personal data (e.g., Social Security numbers, credit card numbers, etc.)</a:t>
            </a:r>
          </a:p>
          <a:p>
            <a:pPr marL="1079500" lvl="2" indent="-155575">
              <a:spcBef>
                <a:spcPts val="1000"/>
              </a:spcBef>
              <a:buFont typeface="Arial" panose="020B0604020202020204" pitchFamily="34" charset="0"/>
              <a:buChar char="•"/>
            </a:pPr>
            <a:r>
              <a:rPr lang="en-US" dirty="0">
                <a:latin typeface="Gentona Book" panose="00000800000000000000" charset="0"/>
              </a:rPr>
              <a:t>Florida Information Protection Act (FIPA) and other state laws</a:t>
            </a:r>
          </a:p>
          <a:p>
            <a:pPr marL="1079500" lvl="2" indent="-155575">
              <a:spcBef>
                <a:spcPts val="1000"/>
              </a:spcBef>
              <a:buFont typeface="Arial" panose="020B0604020202020204" pitchFamily="34" charset="0"/>
              <a:buChar char="•"/>
            </a:pPr>
            <a:r>
              <a:rPr lang="en-US" dirty="0">
                <a:latin typeface="Gentona Book" panose="00000800000000000000" charset="0"/>
              </a:rPr>
              <a:t>Gramm Leach Bliley Act</a:t>
            </a:r>
          </a:p>
          <a:p>
            <a:pPr marL="1079500" lvl="2" indent="-155575">
              <a:spcBef>
                <a:spcPts val="1000"/>
              </a:spcBef>
              <a:buFont typeface="Arial" panose="020B0604020202020204" pitchFamily="34" charset="0"/>
              <a:buChar char="•"/>
            </a:pPr>
            <a:r>
              <a:rPr lang="en-US" dirty="0">
                <a:latin typeface="Gentona Book" panose="00000800000000000000" charset="0"/>
              </a:rPr>
              <a:t>General Data Protection Regulation</a:t>
            </a:r>
          </a:p>
          <a:p>
            <a:pPr marL="622300" lvl="1" indent="-155575">
              <a:spcBef>
                <a:spcPts val="1000"/>
              </a:spcBef>
              <a:buFont typeface="Arial" panose="020B0604020202020204" pitchFamily="34" charset="0"/>
              <a:buChar char="•"/>
            </a:pPr>
            <a:r>
              <a:rPr lang="en-US" dirty="0">
                <a:latin typeface="Gentona Book" panose="00000800000000000000" charset="0"/>
              </a:rPr>
              <a:t>Health data (Protected Health Information)</a:t>
            </a:r>
          </a:p>
          <a:p>
            <a:pPr marL="1079500" lvl="2" indent="-155575">
              <a:spcBef>
                <a:spcPts val="1000"/>
              </a:spcBef>
              <a:buFont typeface="Arial" panose="020B0604020202020204" pitchFamily="34" charset="0"/>
              <a:buChar char="•"/>
            </a:pPr>
            <a:r>
              <a:rPr lang="en-US" dirty="0">
                <a:latin typeface="Gentona Book" panose="00000800000000000000" charset="0"/>
              </a:rPr>
              <a:t>Health Insurance Portability and Accountability Act (HIPAA)</a:t>
            </a:r>
          </a:p>
          <a:p>
            <a:pPr marL="622300" lvl="1" indent="-155575">
              <a:spcBef>
                <a:spcPts val="1000"/>
              </a:spcBef>
              <a:buFont typeface="Arial" panose="020B0604020202020204" pitchFamily="34" charset="0"/>
              <a:buChar char="•"/>
            </a:pPr>
            <a:r>
              <a:rPr lang="en-US" dirty="0">
                <a:latin typeface="Gentona Book" panose="00000800000000000000" charset="0"/>
              </a:rPr>
              <a:t>Student records data</a:t>
            </a:r>
          </a:p>
          <a:p>
            <a:pPr marL="1079500" lvl="2" indent="-155575">
              <a:spcBef>
                <a:spcPts val="1000"/>
              </a:spcBef>
              <a:buFont typeface="Arial" panose="020B0604020202020204" pitchFamily="34" charset="0"/>
              <a:buChar char="•"/>
            </a:pPr>
            <a:r>
              <a:rPr lang="en-US" dirty="0">
                <a:latin typeface="Gentona Book" panose="00000800000000000000" charset="0"/>
              </a:rPr>
              <a:t>Family Educational Rights and Privacy Act (FERPA)</a:t>
            </a:r>
          </a:p>
          <a:p>
            <a:pPr marL="622300" lvl="1" indent="-155575">
              <a:spcBef>
                <a:spcPts val="1000"/>
              </a:spcBef>
              <a:buFont typeface="Arial" panose="020B0604020202020204" pitchFamily="34" charset="0"/>
              <a:buChar char="•"/>
            </a:pPr>
            <a:r>
              <a:rPr lang="en-US" dirty="0">
                <a:latin typeface="Gentona Book" panose="00000800000000000000" charset="0"/>
              </a:rPr>
              <a:t>Research data</a:t>
            </a:r>
          </a:p>
        </p:txBody>
      </p:sp>
      <p:pic>
        <p:nvPicPr>
          <p:cNvPr id="6" name="Picture 2" descr="Selecting Security and Privacy Controls: Choosing the Right Approach | NIST">
            <a:extLst>
              <a:ext uri="{FF2B5EF4-FFF2-40B4-BE49-F238E27FC236}">
                <a16:creationId xmlns:a16="http://schemas.microsoft.com/office/drawing/2014/main" id="{800D6333-3DB9-7B70-E596-74BB83404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9137" y="4500736"/>
            <a:ext cx="2717149" cy="13585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8668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olicies / FERPA">
            <a:extLst>
              <a:ext uri="{FF2B5EF4-FFF2-40B4-BE49-F238E27FC236}">
                <a16:creationId xmlns:a16="http://schemas.microsoft.com/office/drawing/2014/main" id="{4727AF41-36B8-957B-9C80-19BEEAD51C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7" t="8558" b="10580"/>
          <a:stretch/>
        </p:blipFill>
        <p:spPr bwMode="auto">
          <a:xfrm>
            <a:off x="3583456" y="2789863"/>
            <a:ext cx="6676845" cy="12782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82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2449-765B-2449-A5D8-67091F56E747}"/>
              </a:ext>
            </a:extLst>
          </p:cNvPr>
          <p:cNvSpPr>
            <a:spLocks noGrp="1"/>
          </p:cNvSpPr>
          <p:nvPr>
            <p:ph type="title"/>
          </p:nvPr>
        </p:nvSpPr>
        <p:spPr/>
        <p:txBody>
          <a:bodyPr/>
          <a:lstStyle/>
          <a:p>
            <a:r>
              <a:rPr lang="en-US" dirty="0"/>
              <a:t>What is FERPA?</a:t>
            </a:r>
          </a:p>
        </p:txBody>
      </p:sp>
      <p:sp>
        <p:nvSpPr>
          <p:cNvPr id="3" name="Text Placeholder 4">
            <a:extLst>
              <a:ext uri="{FF2B5EF4-FFF2-40B4-BE49-F238E27FC236}">
                <a16:creationId xmlns:a16="http://schemas.microsoft.com/office/drawing/2014/main" id="{4B8A756E-5068-3273-3723-93CDE73A9C15}"/>
              </a:ext>
            </a:extLst>
          </p:cNvPr>
          <p:cNvSpPr txBox="1">
            <a:spLocks/>
          </p:cNvSpPr>
          <p:nvPr/>
        </p:nvSpPr>
        <p:spPr>
          <a:xfrm>
            <a:off x="574675" y="1242204"/>
            <a:ext cx="10700130" cy="5175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n-US" sz="1800" dirty="0">
                <a:latin typeface="Gentona Book" panose="00000800000000000000" charset="0"/>
              </a:rPr>
              <a:t>The Family Educational Rights and Privacy Act (FERPA) is a federal law that regulates access and disclosure of student education records. After a student turns 18 or enters a postsecondary institution, FERPA affords the student the right to have access to their education records, the right to seek to have the records amended, and the right to have some control over the disclosure of personally identifiable information from the education records. Prior to either of those two events, FERPA affords parents those rights to their children’s education records.</a:t>
            </a:r>
          </a:p>
          <a:p>
            <a:pPr marL="0" indent="0">
              <a:spcBef>
                <a:spcPts val="1800"/>
              </a:spcBef>
              <a:buNone/>
            </a:pPr>
            <a:r>
              <a:rPr lang="en-US" sz="1800" dirty="0">
                <a:latin typeface="Gentona Book" panose="00000800000000000000" charset="0"/>
              </a:rPr>
              <a:t>FERPA requires UF to provide annual notification of the institutional policy regarding the privacy of educational records, which gives students the right to:</a:t>
            </a:r>
          </a:p>
          <a:p>
            <a:pPr marL="914400" indent="-342900">
              <a:spcBef>
                <a:spcPts val="1800"/>
              </a:spcBef>
            </a:pPr>
            <a:r>
              <a:rPr lang="en-US" sz="1800" dirty="0">
                <a:latin typeface="Gentona Book" panose="00000800000000000000" charset="0"/>
              </a:rPr>
              <a:t>Inspect and review their education records</a:t>
            </a:r>
          </a:p>
          <a:p>
            <a:pPr marL="914400" indent="-342900">
              <a:spcBef>
                <a:spcPts val="1800"/>
              </a:spcBef>
            </a:pPr>
            <a:r>
              <a:rPr lang="en-US" sz="1800" dirty="0">
                <a:latin typeface="Gentona Book" panose="00000800000000000000" charset="0"/>
              </a:rPr>
              <a:t>Request an amendment to their education records</a:t>
            </a:r>
          </a:p>
          <a:p>
            <a:pPr marL="914400" indent="-342900">
              <a:spcBef>
                <a:spcPts val="1800"/>
              </a:spcBef>
            </a:pPr>
            <a:r>
              <a:rPr lang="en-US" sz="1800" dirty="0">
                <a:latin typeface="Gentona Book" panose="00000800000000000000" charset="0"/>
              </a:rPr>
              <a:t>Consent to disclosure of personally identifiable information contained in their student records (unless an exception outlined in the law applies)</a:t>
            </a:r>
          </a:p>
          <a:p>
            <a:pPr marL="914400" indent="-342900">
              <a:spcBef>
                <a:spcPts val="1800"/>
              </a:spcBef>
            </a:pPr>
            <a:r>
              <a:rPr lang="en-US" sz="1800" dirty="0">
                <a:latin typeface="Gentona Book" panose="00000800000000000000" charset="0"/>
              </a:rPr>
              <a:t>File a complaint with the Department of Education Family Policy Compliance Office if they feel their FERPA rights have been violated</a:t>
            </a:r>
          </a:p>
        </p:txBody>
      </p:sp>
    </p:spTree>
    <p:extLst>
      <p:ext uri="{BB962C8B-B14F-4D97-AF65-F5344CB8AC3E}">
        <p14:creationId xmlns:p14="http://schemas.microsoft.com/office/powerpoint/2010/main" val="1335677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2449-765B-2449-A5D8-67091F56E747}"/>
              </a:ext>
            </a:extLst>
          </p:cNvPr>
          <p:cNvSpPr>
            <a:spLocks noGrp="1"/>
          </p:cNvSpPr>
          <p:nvPr>
            <p:ph type="title"/>
          </p:nvPr>
        </p:nvSpPr>
        <p:spPr/>
        <p:txBody>
          <a:bodyPr/>
          <a:lstStyle/>
          <a:p>
            <a:r>
              <a:rPr lang="en-US" dirty="0"/>
              <a:t>Education Records (</a:t>
            </a:r>
            <a:r>
              <a:rPr lang="en-US" i="1" dirty="0"/>
              <a:t>34 CFR 99.3</a:t>
            </a:r>
            <a:r>
              <a:rPr lang="en-US" dirty="0"/>
              <a:t>)</a:t>
            </a:r>
          </a:p>
        </p:txBody>
      </p:sp>
      <p:sp>
        <p:nvSpPr>
          <p:cNvPr id="3" name="Text Placeholder 4">
            <a:extLst>
              <a:ext uri="{FF2B5EF4-FFF2-40B4-BE49-F238E27FC236}">
                <a16:creationId xmlns:a16="http://schemas.microsoft.com/office/drawing/2014/main" id="{4B8A756E-5068-3273-3723-93CDE73A9C15}"/>
              </a:ext>
            </a:extLst>
          </p:cNvPr>
          <p:cNvSpPr txBox="1">
            <a:spLocks/>
          </p:cNvSpPr>
          <p:nvPr/>
        </p:nvSpPr>
        <p:spPr>
          <a:xfrm>
            <a:off x="574674" y="1242204"/>
            <a:ext cx="11044301" cy="5175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525"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What is considered an </a:t>
            </a:r>
            <a:r>
              <a:rPr kumimoji="0" lang="en-US" sz="2000" b="1" i="0" u="none" strike="noStrike" kern="1200" cap="none" spc="0" normalizeH="0" baseline="0" noProof="0" dirty="0">
                <a:ln>
                  <a:noFill/>
                </a:ln>
                <a:solidFill>
                  <a:srgbClr val="000000"/>
                </a:solidFill>
                <a:effectLst/>
                <a:uLnTx/>
                <a:uFillTx/>
                <a:latin typeface="Gentona Book" pitchFamily="2" charset="77"/>
                <a:ea typeface="+mn-ea"/>
                <a:cs typeface="+mn-cs"/>
              </a:rPr>
              <a:t>Education Record?</a:t>
            </a:r>
          </a:p>
          <a:p>
            <a:pPr marL="9525"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690563" marR="0" lvl="0" indent="-223838"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Gentona Book" pitchFamily="2" charset="77"/>
                <a:ea typeface="+mn-ea"/>
                <a:cs typeface="+mn-cs"/>
              </a:rPr>
              <a:t>“Record”</a:t>
            </a:r>
            <a:endPar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1258888" marR="0" lvl="1" indent="-342900" algn="l" defTabSz="914400" rtl="0" eaLnBrk="1" fontAlgn="auto" latinLnBrk="0" hangingPunct="1">
              <a:lnSpc>
                <a:spcPct val="90000"/>
              </a:lnSpc>
              <a:spcBef>
                <a:spcPts val="600"/>
              </a:spcBef>
              <a:spcAft>
                <a:spcPts val="0"/>
              </a:spcAft>
              <a:buClrTx/>
              <a:buSzTx/>
              <a:buFontTx/>
              <a:buChar char="-"/>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Any information recorded in any way, including, but not limited to, handwriting, print, computer media, video or audio tape, film microfilm, and microfiche</a:t>
            </a:r>
            <a:endParaRPr kumimoji="0" lang="en-US" sz="2000" b="0" i="1" u="none" strike="noStrike" kern="1200" cap="none" spc="0" normalizeH="0" baseline="0" noProof="0" dirty="0">
              <a:ln>
                <a:noFill/>
              </a:ln>
              <a:solidFill>
                <a:srgbClr val="000000"/>
              </a:solidFill>
              <a:effectLst/>
              <a:uLnTx/>
              <a:uFillTx/>
              <a:latin typeface="Gentona Book" pitchFamily="2" charset="77"/>
              <a:ea typeface="+mn-ea"/>
              <a:cs typeface="+mn-cs"/>
            </a:endParaRP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Gentona Book" pitchFamily="2" charset="77"/>
                <a:ea typeface="+mn-ea"/>
                <a:cs typeface="+mn-cs"/>
              </a:rPr>
              <a:t>“Education Record”</a:t>
            </a:r>
            <a:endPar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1258888" marR="0" lvl="0" indent="-336550" algn="l" defTabSz="914400" rtl="0" eaLnBrk="1" fontAlgn="auto" latinLnBrk="0" hangingPunct="1">
              <a:lnSpc>
                <a:spcPct val="90000"/>
              </a:lnSpc>
              <a:spcBef>
                <a:spcPts val="600"/>
              </a:spcBef>
              <a:spcAft>
                <a:spcPts val="0"/>
              </a:spcAft>
              <a:buClrTx/>
              <a:buSzTx/>
              <a:buFontTx/>
              <a:buChar char="-"/>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Those records that are directly related to a student; and</a:t>
            </a:r>
          </a:p>
          <a:p>
            <a:pPr marL="1258888" marR="0" lvl="0" indent="-336550" algn="l" defTabSz="914400" rtl="0" eaLnBrk="1" fontAlgn="auto" latinLnBrk="0" hangingPunct="1">
              <a:lnSpc>
                <a:spcPct val="90000"/>
              </a:lnSpc>
              <a:spcBef>
                <a:spcPts val="600"/>
              </a:spcBef>
              <a:spcAft>
                <a:spcPts val="0"/>
              </a:spcAft>
              <a:buClrTx/>
              <a:buSzTx/>
              <a:buFontTx/>
              <a:buChar char="-"/>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Maintained by an educational agency or institution or by a party acting for the agency or institution</a:t>
            </a:r>
          </a:p>
          <a:p>
            <a:pPr marL="690563" marR="0" lvl="0" indent="-2238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Gentona Book" pitchFamily="2" charset="77"/>
                <a:ea typeface="+mn-ea"/>
                <a:cs typeface="+mn-cs"/>
              </a:rPr>
              <a:t>“Student”</a:t>
            </a:r>
          </a:p>
          <a:p>
            <a:pPr marL="1258888" marR="0" lvl="0" indent="-342900" algn="l" defTabSz="914400" rtl="0" eaLnBrk="1" fontAlgn="auto" latinLnBrk="0" hangingPunct="1">
              <a:lnSpc>
                <a:spcPct val="90000"/>
              </a:lnSpc>
              <a:spcBef>
                <a:spcPts val="600"/>
              </a:spcBef>
              <a:spcAft>
                <a:spcPts val="0"/>
              </a:spcAft>
              <a:buClrTx/>
              <a:buSzTx/>
              <a:buFontTx/>
              <a:buChar char="-"/>
              <a:tabLst/>
              <a:defRPr/>
            </a:pPr>
            <a:r>
              <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rPr>
              <a:t>Any individual who is or has been in attendance at an educational agency or institution and regarding whom the agency or institution maintains education records</a:t>
            </a:r>
            <a:endParaRPr lang="en-US" sz="2000" dirty="0">
              <a:solidFill>
                <a:srgbClr val="000000"/>
              </a:solidFill>
              <a:latin typeface="Gentona Book" pitchFamily="2" charset="77"/>
            </a:endParaRPr>
          </a:p>
          <a:p>
            <a:pPr marL="1258888" marR="0" lvl="0" indent="-342900" algn="l" defTabSz="914400" rtl="0" eaLnBrk="1" fontAlgn="auto" latinLnBrk="0" hangingPunct="1">
              <a:lnSpc>
                <a:spcPct val="90000"/>
              </a:lnSpc>
              <a:spcBef>
                <a:spcPts val="600"/>
              </a:spcBef>
              <a:spcAft>
                <a:spcPts val="0"/>
              </a:spcAft>
              <a:buClrTx/>
              <a:buSzTx/>
              <a:buFontTx/>
              <a:buChar char="-"/>
              <a:tabLst/>
              <a:defRPr/>
            </a:pPr>
            <a:endParaRPr lang="en-US" sz="2000" noProof="0" dirty="0">
              <a:solidFill>
                <a:srgbClr val="000000"/>
              </a:solidFill>
              <a:latin typeface="Gentona Book" pitchFamily="2" charset="77"/>
            </a:endParaRPr>
          </a:p>
          <a:p>
            <a:pPr marL="1258888" marR="0" lvl="0" indent="-342900" algn="l" defTabSz="914400" rtl="0" eaLnBrk="1" fontAlgn="auto" latinLnBrk="0" hangingPunct="1">
              <a:lnSpc>
                <a:spcPct val="90000"/>
              </a:lnSpc>
              <a:spcBef>
                <a:spcPts val="600"/>
              </a:spcBef>
              <a:spcAft>
                <a:spcPts val="0"/>
              </a:spcAft>
              <a:buClrTx/>
              <a:buSzTx/>
              <a:buFontTx/>
              <a:buChar char="-"/>
              <a:tabLst/>
              <a:defRPr/>
            </a:pPr>
            <a:endParaRPr lang="en-US" sz="2000" dirty="0">
              <a:solidFill>
                <a:srgbClr val="000000"/>
              </a:solidFill>
              <a:latin typeface="Gentona Book" pitchFamily="2" charset="77"/>
            </a:endParaRPr>
          </a:p>
          <a:p>
            <a:pPr marL="915988" indent="0">
              <a:spcBef>
                <a:spcPts val="600"/>
              </a:spcBef>
              <a:buNone/>
              <a:defRPr/>
            </a:pPr>
            <a:endParaRPr lang="en-US" sz="2000" noProof="0" dirty="0">
              <a:solidFill>
                <a:srgbClr val="000000"/>
              </a:solidFill>
              <a:latin typeface="Gentona Book" pitchFamily="2" charset="77"/>
            </a:endParaRPr>
          </a:p>
          <a:p>
            <a:pPr marL="1258888" marR="0" lvl="0" indent="-342900" algn="l" defTabSz="914400" rtl="0" eaLnBrk="1" fontAlgn="auto" latinLnBrk="0" hangingPunct="1">
              <a:lnSpc>
                <a:spcPct val="90000"/>
              </a:lnSpc>
              <a:spcBef>
                <a:spcPts val="600"/>
              </a:spcBef>
              <a:spcAft>
                <a:spcPts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9525"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endParaRPr>
          </a:p>
          <a:p>
            <a:pPr marL="0" marR="0" lvl="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Gentona Book" pitchFamily="2" charset="77"/>
              <a:ea typeface="+mn-ea"/>
              <a:cs typeface="+mn-cs"/>
            </a:endParaRPr>
          </a:p>
        </p:txBody>
      </p:sp>
    </p:spTree>
    <p:extLst>
      <p:ext uri="{BB962C8B-B14F-4D97-AF65-F5344CB8AC3E}">
        <p14:creationId xmlns:p14="http://schemas.microsoft.com/office/powerpoint/2010/main" val="4188668709"/>
      </p:ext>
    </p:extLst>
  </p:cSld>
  <p:clrMapOvr>
    <a:masterClrMapping/>
  </p:clrMapOvr>
</p:sld>
</file>

<file path=ppt/theme/theme1.xml><?xml version="1.0" encoding="utf-8"?>
<a:theme xmlns:a="http://schemas.openxmlformats.org/drawingml/2006/main" name="1_Streamlined Momentum">
  <a:themeElements>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AF43023-1D8B-984B-ADEA-2467EE79814E}" vid="{EA89CD99-35BB-2C41-8521-C6E41FBE00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themeOverride>
</file>

<file path=ppt/theme/themeOverride2.xml><?xml version="1.0" encoding="utf-8"?>
<a:themeOverride xmlns:a="http://schemas.openxmlformats.org/drawingml/2006/main">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themeOverride>
</file>

<file path=ppt/theme/themeOverride3.xml><?xml version="1.0" encoding="utf-8"?>
<a:themeOverride xmlns:a="http://schemas.openxmlformats.org/drawingml/2006/main">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themeOverride>
</file>

<file path=ppt/theme/themeOverride4.xml><?xml version="1.0" encoding="utf-8"?>
<a:themeOverride xmlns:a="http://schemas.openxmlformats.org/drawingml/2006/main">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332080C61E004DA0B76132DBEFC966" ma:contentTypeVersion="7" ma:contentTypeDescription="Create a new document." ma:contentTypeScope="" ma:versionID="75f7f2169a21ef282b16ad44e7b71b0e">
  <xsd:schema xmlns:xsd="http://www.w3.org/2001/XMLSchema" xmlns:xs="http://www.w3.org/2001/XMLSchema" xmlns:p="http://schemas.microsoft.com/office/2006/metadata/properties" xmlns:ns2="6b7db057-e464-4b6e-af35-47909f7b0c75" targetNamespace="http://schemas.microsoft.com/office/2006/metadata/properties" ma:root="true" ma:fieldsID="eccfbc695dfa8606df6b916f57b0dd79" ns2:_="">
    <xsd:import namespace="6b7db057-e464-4b6e-af35-47909f7b0c7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7db057-e464-4b6e-af35-47909f7b0c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8D2B48-B59C-4FF1-BF63-EC103CA01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7db057-e464-4b6e-af35-47909f7b0c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FE8BB6-89E3-4801-B00A-673C0465318E}">
  <ds:schemaRefs>
    <ds:schemaRef ds:uri="http://purl.org/dc/terms/"/>
    <ds:schemaRef ds:uri="http://purl.org/dc/dcmitype/"/>
    <ds:schemaRef ds:uri="6b7db057-e464-4b6e-af35-47909f7b0c75"/>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F352287-6CE9-4408-B93C-E88CDB70A3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7265</TotalTime>
  <Words>3280</Words>
  <Application>Microsoft Office PowerPoint</Application>
  <PresentationFormat>Widescreen</PresentationFormat>
  <Paragraphs>323</Paragraphs>
  <Slides>34</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34</vt:i4>
      </vt:variant>
    </vt:vector>
  </HeadingPairs>
  <TitlesOfParts>
    <vt:vector size="53" baseType="lpstr">
      <vt:lpstr>Arial</vt:lpstr>
      <vt:lpstr>Arial Black</vt:lpstr>
      <vt:lpstr>Arial Nova</vt:lpstr>
      <vt:lpstr>Calibri</vt:lpstr>
      <vt:lpstr>Gentona Bold</vt:lpstr>
      <vt:lpstr>Gentona Book</vt:lpstr>
      <vt:lpstr>Gentona Light</vt:lpstr>
      <vt:lpstr>Gentona Medium</vt:lpstr>
      <vt:lpstr>Gentona Medium Italic</vt:lpstr>
      <vt:lpstr>Gentona SemiBold Italic</vt:lpstr>
      <vt:lpstr>Obviously Extd Blck</vt:lpstr>
      <vt:lpstr>Obviously Extd Medi</vt:lpstr>
      <vt:lpstr>Obviously Wide Blck</vt:lpstr>
      <vt:lpstr>Obviously Wide Bold</vt:lpstr>
      <vt:lpstr>Obviously Wide Lght</vt:lpstr>
      <vt:lpstr>Obviously Wide Medi</vt:lpstr>
      <vt:lpstr>Obviously Wide Semi</vt:lpstr>
      <vt:lpstr>Wingdings</vt:lpstr>
      <vt:lpstr>1_Streamlined Momentum</vt:lpstr>
      <vt:lpstr>Privacy in Higher Education</vt:lpstr>
      <vt:lpstr>PowerPoint Presentation</vt:lpstr>
      <vt:lpstr>PowerPoint Presentation</vt:lpstr>
      <vt:lpstr>Organizational Structure</vt:lpstr>
      <vt:lpstr>Key Functions</vt:lpstr>
      <vt:lpstr>Key Functions (cont.)</vt:lpstr>
      <vt:lpstr>PowerPoint Presentation</vt:lpstr>
      <vt:lpstr>What is FERPA?</vt:lpstr>
      <vt:lpstr>Education Records (34 CFR 99.3)</vt:lpstr>
      <vt:lpstr>What are not Education Records? </vt:lpstr>
      <vt:lpstr>What Information is Protected?</vt:lpstr>
      <vt:lpstr>What Information is Protected? (cont.)</vt:lpstr>
      <vt:lpstr>Confidentiality of Student Records</vt:lpstr>
      <vt:lpstr>PowerPoint Presentation</vt:lpstr>
      <vt:lpstr>What is HIPAA?</vt:lpstr>
      <vt:lpstr> HIPAA applies to…</vt:lpstr>
      <vt:lpstr>The 3 Parts of the HIPAA Regulations (45 CFR Parts 160, 162, 164)</vt:lpstr>
      <vt:lpstr>The HIPAA Privacy Rule</vt:lpstr>
      <vt:lpstr>Rights of Patients under the Privacy Rule</vt:lpstr>
      <vt:lpstr>The HIPAA Security Rule</vt:lpstr>
      <vt:lpstr>Safeguards for Protecting ePHI</vt:lpstr>
      <vt:lpstr>Safeguards for Protecting PHI in any medium</vt:lpstr>
      <vt:lpstr>The HIPAA Breach Notification Rule</vt:lpstr>
      <vt:lpstr>When is a breach not a breach?</vt:lpstr>
      <vt:lpstr>Note on data breaches…</vt:lpstr>
      <vt:lpstr>PowerPoint Presentation</vt:lpstr>
      <vt:lpstr>Florida Information Protection Act of 2014</vt:lpstr>
      <vt:lpstr>Florida Statute 119.071(5)(a)(2)</vt:lpstr>
      <vt:lpstr>SB 662 – Student Online Personal Information Act</vt:lpstr>
      <vt:lpstr>What are the impacts of AI? </vt:lpstr>
      <vt:lpstr>Global Privacy Laws</vt:lpstr>
      <vt:lpstr>Reporting a Breach </vt:lpstr>
      <vt:lpstr>Contact Information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MOMENTUM POWER POINTS</dc:title>
  <dc:creator>Evans, Destiny D.</dc:creator>
  <cp:lastModifiedBy>Sykes,Brandon K</cp:lastModifiedBy>
  <cp:revision>177</cp:revision>
  <cp:lastPrinted>2024-01-11T16:23:12Z</cp:lastPrinted>
  <dcterms:created xsi:type="dcterms:W3CDTF">2022-06-03T15:05:36Z</dcterms:created>
  <dcterms:modified xsi:type="dcterms:W3CDTF">2024-01-16T15:34:56Z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0x01010012332080C61E004DA0B76132DBEFC966</vt:lpwstr>
  </property>
</Properties>
</file>